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9"/>
  </p:notesMasterIdLst>
  <p:sldIdLst>
    <p:sldId id="256" r:id="rId2"/>
    <p:sldId id="632" r:id="rId3"/>
    <p:sldId id="633" r:id="rId4"/>
    <p:sldId id="650" r:id="rId5"/>
    <p:sldId id="627" r:id="rId6"/>
    <p:sldId id="652" r:id="rId7"/>
    <p:sldId id="651" r:id="rId8"/>
    <p:sldId id="630" r:id="rId9"/>
    <p:sldId id="635" r:id="rId10"/>
    <p:sldId id="636" r:id="rId11"/>
    <p:sldId id="637" r:id="rId12"/>
    <p:sldId id="642" r:id="rId13"/>
    <p:sldId id="638" r:id="rId14"/>
    <p:sldId id="644" r:id="rId15"/>
    <p:sldId id="646" r:id="rId16"/>
    <p:sldId id="645" r:id="rId17"/>
    <p:sldId id="647" r:id="rId18"/>
    <p:sldId id="648" r:id="rId19"/>
    <p:sldId id="649" r:id="rId20"/>
    <p:sldId id="639" r:id="rId21"/>
    <p:sldId id="640" r:id="rId22"/>
    <p:sldId id="653" r:id="rId23"/>
    <p:sldId id="634" r:id="rId24"/>
    <p:sldId id="654" r:id="rId25"/>
    <p:sldId id="655" r:id="rId26"/>
    <p:sldId id="261" r:id="rId27"/>
    <p:sldId id="62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44"/>
    <p:restoredTop sz="68508"/>
  </p:normalViewPr>
  <p:slideViewPr>
    <p:cSldViewPr snapToObjects="1">
      <p:cViewPr varScale="1">
        <p:scale>
          <a:sx n="76" d="100"/>
          <a:sy n="76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3213028769" sldId="627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213028769" sldId="627"/>
            <ac:inkMk id="3" creationId="{1E9B1A0E-0FB6-E54B-9102-CE66C4C2A90F}"/>
          </ac:inkMkLst>
        </pc:inkChg>
      </pc:sldChg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3913718689" sldId="635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913718689" sldId="635"/>
            <ac:inkMk id="4" creationId="{F18CBB7F-42A7-3F44-A01E-FC3D8F4CC3B0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913718689" sldId="635"/>
            <ac:inkMk id="5" creationId="{F4F9E3C4-1B71-6A47-A92D-91BBD880FFAA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913718689" sldId="635"/>
            <ac:inkMk id="6" creationId="{1B48D34A-E78A-0D40-821D-6FF52F1EFD68}"/>
          </ac:inkMkLst>
        </pc:inkChg>
      </pc:sldChg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3560892061" sldId="638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560892061" sldId="638"/>
            <ac:inkMk id="2" creationId="{D5DFA8C4-DE9B-224A-AC3B-40B843B6B37B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560892061" sldId="638"/>
            <ac:inkMk id="3" creationId="{F4C89958-B3DC-154E-AEF6-45DE56391F2D}"/>
          </ac:inkMkLst>
        </pc:inkChg>
      </pc:sldChg>
      <pc:sldChg chg="modSp">
        <pc:chgData name="Tom Ristenpart" userId="44426604_tp_dropbox" providerId="OAuth2" clId="{366F4D05-0D00-C040-B1C7-7163D048843E}" dt="2019-02-27T20:16:44.565" v="2" actId="1076"/>
        <pc:sldMkLst>
          <pc:docMk/>
          <pc:sldMk cId="142702686" sldId="639"/>
        </pc:sldMkLst>
        <pc:spChg chg="mod">
          <ac:chgData name="Tom Ristenpart" userId="44426604_tp_dropbox" providerId="OAuth2" clId="{366F4D05-0D00-C040-B1C7-7163D048843E}" dt="2019-02-27T20:16:44.565" v="2" actId="1076"/>
          <ac:spMkLst>
            <pc:docMk/>
            <pc:sldMk cId="142702686" sldId="639"/>
            <ac:spMk id="4" creationId="{00000000-0000-0000-0000-000000000000}"/>
          </ac:spMkLst>
        </pc:spChg>
      </pc:sldChg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67656401" sldId="649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67656401" sldId="649"/>
            <ac:inkMk id="4" creationId="{4AF44039-6938-6A4D-8305-CFBA01111AEA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67656401" sldId="649"/>
            <ac:inkMk id="7" creationId="{E793E294-C22E-DE44-86CB-24AA63DD54C3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67656401" sldId="649"/>
            <ac:inkMk id="8" creationId="{AD5D2DF6-2553-0341-9102-EDC81E7DD22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17593 5698 7569,'0'12'268,"0"7"0,0-5 1,0 5-1,2 2 72,5 0 0,5-9 0,9-5 0,3-4 0,2-6-284,2-4 0,3-5 0,-5-11 1,5-6-1,2-6 0,5-8-100,2-6 0,2-1 0,1-11 0,-3-5 62,-4-1 0,4-8 0,-7-3 0,2-2 46,1 2 1,-10-3-1,2 13 1,-4 6 0,-3 10 179,0 8 1,-6 18 0,-1 7 23,2 7 0,-6 7 1,-1 15-1,-2 13-117,0 17 0,8 12 1,-6 14-1,0 3-202,1 2 0,6 0 0,-1-8 0,4-1 0,2-3-796,0-2 1,7-10 0,3 2 0,0-6-152,0-8 0,-1-4 0,-4-10 998,3 1 0,-10-1 0,-10-19 0,-9-4 0</inkml:trace>
  <inkml:trace contextRef="#ctx0" brushRef="#br0">18295 5422 7569,'-21'11'0,"-1"6"0,1-10 425,0-2 0,11-3 0,13-2-166,16 0 0,11 0 1,15 0-1,2 0-667,3 0 0,9 0 0,-4 0 0,1 0 0,-4 0 408,-7 0 0,2-9 0,-13-3 0</inkml:trace>
  <inkml:trace contextRef="#ctx0" brushRef="#br0">16955 6208 9647,'30'-7'292,"8"0"0,12 0 1,14 0-1,11-3 0,13 1 1,9-3-33,9 0 0,-42 9 1,2-1-1,1-1 0,1-2 1,4 2-1,2-1 1,6 0-1,1 0-157,7-2 0,1-1 0,-1 0 0,2-1 1,7 0-1,2-1 0,0 1 0,0-1 1,0 0-1,1 1-233,0-1 0,1 0 0,5 1 0,0-1 0,-2 1 0,-2 1 0,-3 1 0,-2 0 0,-5 1 0,-2 2-198,-7 0 1,-3 0 0,-7 1-1,-1 1 1,-6 3 0,0 0-1,54 3-1078,-13 4 1,-13 5 0,-18 7 1405,-12-5 0,-10 9 0,-11-9 0,-1-4 0,1-5 0</inkml:trace>
  <inkml:trace contextRef="#ctx0" brushRef="#br0">18869 4231 7569,'-19'2'296,"3"3"1,4 5-1,2 1 1,6 8 0,1 5-1,3 4 1,0-2 0,3 0-728,4 3 1,-2-6 0,9 5 430,2-4 0,3-3 0,2 1 0</inkml:trace>
  <inkml:trace contextRef="#ctx0" brushRef="#br0">18763 4188 6671,'-7'-14'310,"0"0"144,2-2 0,5-1 0,7 0 0,7 6 1,5-1-262,2 0 1,10 7-1,2-4 1,3 2-1,-3 0-699,-3 2 0,8 0 0,-5 1 0,0-4-1473,-4 4 1979,-15 1 0,5 13 0,-7 2 0</inkml:trace>
  <inkml:trace contextRef="#ctx0" brushRef="#br0">18805 4359 7569,'7'14'-1394,"3"-2"1778,2-3 1,-5-2-1,7-7 1,0-2-109,-2-5 0,7 2 0,-5-7 0,5 3-521,2 4 0,1 3 1,-1 2 284,0 0 0,-7 0-40,0 0 0,1-10 0,6-2 0</inkml:trace>
  <inkml:trace contextRef="#ctx0" brushRef="#br0">18784 4571 7569,'0'21'185,"0"-6"-89,0-1 0,10-10 1,6 4-1,8-6 0,6-2-360,4 0 0,-4-2 0,8-6 0,2-6-940,-2-5 1204,-10 8 0,13-18 0,-8 6 0</inkml:trace>
  <inkml:trace contextRef="#ctx0" brushRef="#br0">19210 4359 7569,'-3'14'1198,"-4"0"-1062,5 0 1,-5 5-1,11-3-190,3-1 0,3-8 1,-3 5 39,7-3 0,-2 5 1,0-4-312,-3 1 1,8-6 0,-3 0 0,5-7 104,2-6 1,0-8 0,1 4 381,-1 0 0,-7-4 1,0 9-55,3 2 0,-5 3 1,0 4-282,-3 5 0,0 5 0,-4 9-223,2 0 0,3-9 0,-6-7 396,4-10 0,8-7 0,-4-9 0</inkml:trace>
  <inkml:trace contextRef="#ctx0" brushRef="#br0">19805 4295 7513,'-14'0'246,"2"2"0,0 3 93,1 2 0,-1 2 0,-5-2 0,5 8-268,3 4 0,-1 2 0,6 0 0,-3 0 1,2 1-355,3-1 1,4 0 0,5 0 0,7-2 0,5-2-1513,2-3 1795,1-9 0,8 4 0,3-9 0</inkml:trace>
  <inkml:trace contextRef="#ctx0" brushRef="#br0">20082 4529 7569,'0'14'-764,"0"0"1623,0 3 1,0-6 0,0 3-425,0 3 1,0 2 0,0 2 0,0 0-346,0 1 0,-3-3-90,-4-5 0,5 5 0,-8-7 0</inkml:trace>
  <inkml:trace contextRef="#ctx0" brushRef="#br0">20550 4040 7569,'0'14'630,"0"0"0,0 3 1,0 4-315,0 7 0,0-2 0,0 10 0,0 1 1,0 1-584,0-2 0,0 1 0,0-8 0,0-3 0,0-3-890,0-1 0,7-1 536,0 0 1,0-11 633,-7-10 0,-2-10 0,-5-14 0,-5-4 0,-2-5 221,-1 0 1,4-7 0,-4 4 0,6-6 0,2-5 172,0-3 1,2 3-1,12 9 1,7 5-307,5 2 1,5 3-1,2 7 1,5 2-241,2 5 1,-5 4 0,5 10-1,0 0 1,-2 0-27,0 0 1,-3 10 0,-7 4 0,1 5 0,-4 2 386,-3 0 0,-6 7 1,-9 3-1,-2 0 19,-5 0 1,-5 6 0,-12-4-1,-4 3 237,-8-1 1,3-2-1,0 3 1,2-8-1190,5-4 0,12-10 711,7 0 0,14-19 0,5 3 0</inkml:trace>
  <inkml:trace contextRef="#ctx0" brushRef="#br0">21018 4231 7139,'-7'14'1458,"0"0"-1295,-1-9 0,18 4 1,4-9-98,5 0 0,2 0 0,1 0 1,1-2-242,6-5 1,-6-5 0,6-9 0,-6 0-1,-4-1-104,-5 1 1,3 0-1,-10 0 1,-2-1 304,-3 1 1,-4 9 0,-5 5 450,-8 5 0,-13 11 0,-5 6 0,-3 6-162,1 7 1,2-2-1,-3 7 1,8-2-1,7-5-633,7-3 1,4-1-1,10-1 1,3 0-1,6-2-1869,12-5 2187,10 5 0,12-16 0,-1 6 0</inkml:trace>
  <inkml:trace contextRef="#ctx0" brushRef="#br0">21720 4125 7569,'-3'-22'-967,"-4"4"2019,-7 3 0,2 6 0,-2 11 0,-2 5-573,-3 8 0,-3 6 0,-1 7 1,-1 8-288,3 4 0,-5 2 0,12 1 0,-3-3-198,3-5 1,4 3 0,10-7 0,5 0-1,7-1-515,9-4 0,22-12 0,2-4 0,7-3 0,7 0-672,2-2 1,-4-5 0,-3-5 1192,-2-2 0,-2-10 0,-7 6 0</inkml:trace>
  <inkml:trace contextRef="#ctx0" brushRef="#br0">20209 6867 7956,'-7'29'253,"0"1"1,2 6 0,3 6 0,2 8 0,0 4 0,0 3 0,0 0 0,0-3 0,0 0-672,0 1 0,0-15 1,2 2 417,6-1 0,3-11 0,11 1 0</inkml:trace>
  <inkml:trace contextRef="#ctx0" brushRef="#br0">20146 6952 7569,'-12'0'0,"2"0"0</inkml:trace>
  <inkml:trace contextRef="#ctx0" brushRef="#br0">20082 6931 8289,'23'-14'0,"6"0"0,9 0-77,9 2 1,0-7 0,10 5 0,2-3 0,0 1-724,-2 1 0,2 8 800,-10-7 0,1 9 0,-7-4 0</inkml:trace>
  <inkml:trace contextRef="#ctx0" brushRef="#br0">20209 7144 7569,'0'21'0,"0"-7"1088,0 0-819,0-9 0,3 2 1,4-12-1,7-4 1,7 0-14,8-1 0,-6-4 1,8 7-1,-3 0-215,1-3 0,6 8 1,-6-5-1,-3 4 0,-3 3-1355,-2 0 1,-6 0 1313,-1 0 0,-9 0 0,4 0 0</inkml:trace>
  <inkml:trace contextRef="#ctx0" brushRef="#br0">20273 7590 7569,'3'12'959,"4"-5"0,4-7-1216,11-7 0,8-5 1,8-9-1,7 0 257,5-1 0,9-8 0,-5-3 0</inkml:trace>
  <inkml:trace contextRef="#ctx0" brushRef="#br0">20890 7122 9111,'-12'3'1227,"3"4"-880,-1 7 0,8 5 0,-5 2 1,5 1-1,2 1 45,0 6 0,0-4 0,0 9 0,0-1-633,0 0 0,0-7 0,0 2 0,0-4 1,2-5-146,5-5 1,-2-2-1,9-8 1,2 3 3,3-2 1,3-12-1,1-7 1,3-5-82,3-2 0,1-3 1,-4-2-1,3-2 1,-3 4 508,-3 8 1,-1-1 0,-1 10-1,0 2 167,0 3 0,-6 2 0,-4 2-93,-1 5 1,-3-2 0,-5 7 0,3 0 450,2-1-571,0-6 0,3 5 0,2-10 0</inkml:trace>
  <inkml:trace contextRef="#ctx0" brushRef="#br0">21720 7037 7134,'-22'22'-179,"-6"-1"0,-3-2 0,1-3 1005,-1-1 0,3-1 1,6 7-1,1 0 1,0 1-585,-1-1 1,11 7-1,4 3 1,4 0-650,3-1 1,3 6 0,6-8 0,10-2 0,12-5-2303,9-7 2709,-2-4 0,14-10 0,-10 0 0</inkml:trace>
  <inkml:trace contextRef="#ctx0" brushRef="#br0">22464 6400 7569,'-2'19'318,"-5"-5"0,-5 2 0,-7-6 1,3 4-1,1 7 0,-1 10 565,-3 9 1,-5 0 0,-2 19 0,-2 5 0,0 7-621,-3 4 1,10-6 0,-3 4 0,10-2-1,4-2-1057,6-8 0,1 0 1,6-9-1,6-2 584,12-5 0,10 0 1,12-17 209,-1-2 0,10-2 0,3-3 0</inkml:trace>
  <inkml:trace contextRef="#ctx0" brushRef="#br0">22954 6910 7569,'-10'-12'1943,"-4"5"-1516,5 5 0,-8 11 0,10 5 0,0 8-96,-3 6 0,8 5 1,-7 9-1,1 1-399,1-1 0,0-1 0,7-4 1,0-3-1,3-4-189,4-4 0,5-9 0,11-5 0,3-3 0,5-7-236,2-6 1,-7-8-1,0-12 1,-7-4 575,-5-8 1,-9 3 0,2-4 0,-5-6 64,-2-4 1,-9-3-1,-8 8 1,-4-1 0,-3 3-101,5 5 0,5 4 0,-2 12-48,2 5 0,9-5 0,-5 7 0</inkml:trace>
  <inkml:trace contextRef="#ctx0" brushRef="#br0">23294 6463 7569,'12'3'539,"-5"4"65,-5 7 1,-4 5 0,-3 2 0,-4 0 0,-1 1-300,1-1 1,2 7 0,4 3 0,-1 0 0,-3-1-390,2-4 1,2-9 0,6-3-549,4 3 0,5-10 0,9-7 0,0-12 117,1-7 1,-1-5 0</inkml:trace>
  <inkml:trace contextRef="#ctx0" brushRef="#br0">19230 7303 11770,'10'-1'3,"28"-6"7,7 5-1,7 2-14,2 0 1,-4 0 0,4 0-1,1 0-551,-1 0 1,-14 0 0,0 0-1,-6 0 556,-8 0 0,-12-10 0,-5-2 0</inkml:trace>
  <inkml:trace contextRef="#ctx0" brushRef="#br0">19358 6974 9484,'-14'2'198,"0"3"1,-2 4 0,-6 3 0,-6 5-1,-5 4 1,32-20-195</inkml:trace>
  <inkml:trace contextRef="#ctx0" brushRef="#br0">19186 7526 9142,'24'10'-163,"16"2"-149,-5 2 1,-6 0-419,-6 3 1,-2 1 729,1 4 0,-10-1 0,-3 0 0</inkml:trace>
  <inkml:trace contextRef="#ctx0" brushRef="#br0">6446 16477 7569,'12'-21'79</inkml:trace>
  <inkml:trace contextRef="#ctx0" brushRef="#br0">6217 16456 12356,'-29'33'559,"-18"31"-423,-3 12 1,1-3-1,8 0 1,6-2-1,7 2-92,4 3 0,12-10 0,5-2 1,7-10-1,9-7-1030,13-4 1,11 2-1,16-17 1,8-4-1553,5-8 2538,1-6 0,11-10 0,1 0 0</inkml:trace>
  <inkml:trace contextRef="#ctx0" brushRef="#br0">6722 17030 7569,'19'14'814,"-5"1"0,-7 1-385,-4 3 0,4 5 0,0 2 1,0 4-1,0 3-168,0 5 1,0 5 0,-4 4 0,1 5 0,4 0-632,-4 0 1,8-3 369,2-6 0,5 0 0,2-1 0</inkml:trace>
  <inkml:trace contextRef="#ctx0" brushRef="#br0">7531 16754 9180,'-10'0'385,"10"0"0,12 0 0,7 0-524,2 0 0,3-7 1,4 0-1,8 0 0,4-1 139,2 1 0,1-9 0,-1 4 0</inkml:trace>
  <inkml:trace contextRef="#ctx0" brushRef="#br0">7552 17073 7924,'0'21'933,"2"-9"-615,5-5 1,12-5 0,14-2 0,5 0 0,9 0 249,5 0 0,8-7-568,10 0 0,-3-9 0,6 4 0</inkml:trace>
  <inkml:trace contextRef="#ctx0" brushRef="#br0">9041 16392 7569,'0'-11'214,"-2"1"0,-3 15 0,-2 9 0,2 14 1,3 13-1,2 8 0,2 8 91,5 4 1,-4 3-1,4-3 1,-5-2 0,-2-2-736,0 2 0,0-7 0,0-5 430,0-9 0,19 2 0,5-7 0</inkml:trace>
  <inkml:trace contextRef="#ctx0" brushRef="#br0">9084 16286 7569,'-22'0'928,"1"0"0,12-9-745,9-6 0,11-3 0,18-4 1,6 1-365,5 0 1,3 2 0,-1 2-1,1 3 242,0-2 1,-3 6-62,-5 3 0,-4 5 0,-10 2 0</inkml:trace>
  <inkml:trace contextRef="#ctx0" brushRef="#br0">9084 16669 7569,'-12'21'-975,"2"-7"1593,10 0 0,3-11 1,4-3-1,7-12 1,7-5-138,8 3 1,-3-5 0,7 5 0,-3-5-421,-4-2 1,5 2 0,-3 3-1296,-2 1 1234,-2 11 0,-12 4 0,-3 11 0</inkml:trace>
  <inkml:trace contextRef="#ctx0" brushRef="#br0">9084 17115 7569,'0'21'734,"0"-6"-787,0-1 1,9-9 0,5 2 0,7-7 0,8-5-1,4-5 53,0-1 0,17-13 0,-5-9 0</inkml:trace>
  <inkml:trace contextRef="#ctx0" brushRef="#br0">9615 16647 7569,'0'22'0,"0"-1"0,0 0 329,0 1 0,-7 8 0,0 6 0,3 4 0,1 5 177,3 4 0,0 3 0,0 10 1,0-1-837,0 5 1,0 0-1,3-6 1,1-4-1,6 1-164,2-3 0,-8-9 0,6-12 1,-3-2-281,0-5 0,9-14 829,-1-12 0,-6-10 1,-2-13-1,-2-6 160,2-6 0,-2-5 1,7-3-1,-1 3 1,-1 2 125,-1 3 0,8 6 0,-3-4 0,5 3-68,2 4 1,-2 2 0,0 3 0,0-1-397,5 1 1,9 0-1,-5 2 1,-4 3-604,-8 1 1,3 8 547,-5-7 1,-7 12 0,-7 4 457,-11 17 0,-18 12 1,-6 11-1,-5 3 1,-3 2 371,0 3 1,10 0 0,5-10 0,7-2-467,7-3 1,-3-9 0,10 2 0,5-4-1,9-5-593,14-5 1,10-5 0,14-9-1,2-2-239,2-5 0,11-14 646,-4-15 0,6-4 0,2-2 0</inkml:trace>
  <inkml:trace contextRef="#ctx0" brushRef="#br0">10658 16052 7569,'-3'12'0,"-4"-3"0,-7-1 0,-5 1 625,-2 3 0,7 2 0,0 10 0,-3 6 0,-2 10 131,-2 8 1,0 13-1,-1 1 1,3 8-846,5 6 1,-2 0 0,9 4 0,2-4-44,3-3 1,4-12 0,5-9 0,7-5 0,7-4-466,8-10 1,-3-7 596,9-5 0,1 0 0,6 1 0</inkml:trace>
  <inkml:trace contextRef="#ctx0" brushRef="#br0">11232 16371 7569,'-2'-12'502,"-5"5"1,-7 5 0,-3 7 0,0 9-157,3 14 1,2 10 0,-4 7 0,4 4 0,0 8 0,3 2-224,-1-2 0,3 4 0,7-6 0,3-3-437,4-10 0,7-2 1,12-14-1,5-7 0,-1-9-109,1-8 0,5-4 0,-8-6 1,-2-8-1,-5-8 249,-7-4 1,-4-12 0,-10 0 0,0-8 544,0 1 0,-3 0 1,-4 0-1,-7-3 89,-5 3 0,-2 4 1,0 8-1,-1 4 1,4 3-1535,3-1 1,6 8 1073,9 7 0,-10 0 0,-1-7 0</inkml:trace>
  <inkml:trace contextRef="#ctx0" brushRef="#br0">11509 15946 7569,'0'14'-753,"0"0"0,0 3 1199,0 2 1,0 9-1,0 0 1,0 1-1,0-1 412,0 0 1,0 8 0,0-8 0,0-2 0,0-2-1042,0-3 1,2-9 43,5-5 1,5-9 0,7-10-1,-3-12 1,-1-7-187,1-6 0,3-4 0,2-1 0,1 2 0,-3 4 117,-5 8 0,2 11 0,-6 6 902,2 1 0,-8 5 1,3 13-345,-4 6 1,4 12 0,0 2 0,-2 0 0,-3 1-1034,-2-1 683,9 0 0,13 3 0,11 2 0</inkml:trace>
  <inkml:trace contextRef="#ctx0" brushRef="#br0">12232 16499 7569,'2'11'3511,"5"-3"0,5-6-3279,10-2 0,8-2 0,6-3 0,4-2-30,2 2 1,1 3 0,-3-1 0,-2-1-2098,-3-4 1,-6 1 0,4 7 1894,-2 0 0,-3-9 0,-7-3 0</inkml:trace>
  <inkml:trace contextRef="#ctx0" brushRef="#br0">12509 16158 7569,'0'22'94,"-8"-8"1,-1 0-1,0 5 1,-1 5 1149,5 4 1,3 10 0,2-3-1,0 8-890,0 6 1,0-1 0,0 6 0,0-2-891,0-5 1,9-9 535,6-3 0,13-9 0,5 5 0</inkml:trace>
  <inkml:trace contextRef="#ctx0" brushRef="#br0">12594 16158 7569,'-43'0'924,"-7"0"1,1 0 0,4 0-60,7 0 1,0 0-1,8 3 1,-1 4-1,0 9-500,5 10 0,2 10 1,6 14-1,3 6 0,8 8-251,5 7 0,7-5 1,9 5-1,14-7-1412,10-8 1,16-6-1,5-15 1,8-9 446,1-9 1,-6-8 0,6-13-1,-9-8 1,-9-12 586,-5-7 1,-12-6 0,-5-11 0,-6-4 0,-8 1 1143,-7-1 1,-7-8 0,-7 4 0,-7-6-155,-5-1 1,-10 1-1,1 5 1,0 10-783,-3 9 1,7 8 0,-4 11 0,4 5 55,3 7 0,0 23 0,-1 8 0</inkml:trace>
  <inkml:trace contextRef="#ctx0" brushRef="#br0">14168 16584 7569,'12'-3'1337,"-5"-4"505,-5 5-1505,-2-8 0,-2 13 1,-3 4-1,-2 9 1,2 10-278,3 10 1,-5 2 0,0-1-1,2-1-22,3 2 0,4-8 0,5-1 1,10-6-1,9-4-479,9-5 1,5-6-1,0-16 1,-2-6-1,-5-7 381,-2-7 0,-5 2 1,-12-10-1,-7 1 658,-4 2 1,-13-5-1,-6 10 1,-8 2-384,-4 2 1,-15 5-1,8 5 1,2 7-2257,-1 4 2041,11 3 0,2 0 0,11 0 0</inkml:trace>
  <inkml:trace contextRef="#ctx0" brushRef="#br0">14758 15606 14103,'5'4'82,"40"44"676,3 8-367,1 6 1,1 4-1,-8 2 1,1 8-1,-3 2-331,-4 2 1,-13 8 0,-11-10 0,-2 2-147,-6-2 1,-1 2 0,-3-11 0,0-5 0,0-8-3538,0-4 3623,0-2 0,0-8 0,0 1 0</inkml:trace>
  <inkml:trace contextRef="#ctx0" brushRef="#br0">13742 15988 7569,'-19'-9'1115,"5"-5"-466,5 4-306,-1 1 1,8-1 0,-7-1 0,1-4 321,1 1 1,-9 10-425,2-4 1,-5 8-1,-3 8 1,1 8-115,0 10 0,-7 7 0,-1 12 0,1 5 0,2 6-65,5 6 1,-3 9 0,17-3 0,2-4 0,3-7-341,2-5 1,12 2 0,9-9-1,12-7 33,7-5 1,5-14 0,5-12-1,6-5 1,3-2-257,-2 0 1,2-7 0,-9-3 0,-5-1-591,-7-6 0,-1 5 1091,-8-2 0,-10 0 0,-10-7 0</inkml:trace>
  <inkml:trace contextRef="#ctx0" brushRef="#br0">6573 18263 7722,'-14'-11'240,"2"6"0,3 10 0,4 11 0,3 8 1,2 4-1,2 0 0,3 1 0,2-1 1,0 0-326,3 3 1,-8-7 0,7 4-1,-2-4 1,3-3 0,-1 0 84,1 1 0,6-1 0,-4 0 0</inkml:trace>
  <inkml:trace contextRef="#ctx0" brushRef="#br0">6297 18306 7120,'-21'-10'-425,"-1"8"1,3-7 2748,5-1-1989,-5 8 1,19-15-1,0 8 1,12-1-310,7 1 1,5-8-1,2 3 1,4-2-1,3-1-375,5 3 1,5 0-1,4-5 1,3 5-549,-3 7 1,-2 2 896,-3-2 0,1 4 0,0-6 0</inkml:trace>
  <inkml:trace contextRef="#ctx0" brushRef="#br0">7126 18221 6431,'-11'2'1460,"1"3"-825,1 2 0,16 0 0,0-7 0,12 0-715,9 0 0,5-7 0,7 0 0,-2 0 0,-2 0-391,2 0 0,2 0 1,2 7-1,-2 0 1,-4 0 470,-8 0 0,5 0 0,0 0 0</inkml:trace>
  <inkml:trace contextRef="#ctx0" brushRef="#br0">7446 18582 7569,'0'22'1095,"-5"-11"-582,5-4 1,12-4 0,18-6-1,6-1-191,9-3 0,0-8-322,11 8 0,1-9 0,7 4 0</inkml:trace>
  <inkml:trace contextRef="#ctx0" brushRef="#br0">8956 18178 6078,'-10'-12'415,"8"5"1,-3 17 0,10 9 0,9 9 0,3 3 0,-1 2 0,-4 0 0,0 2 0,-3 1 698,1-1-1244,-3-9 1,-5 7 0,3-7 0,2 3-246,-2-3 1,0-5 374,2-7 0,5 5 0,9-7 0</inkml:trace>
  <inkml:trace contextRef="#ctx0" brushRef="#br0">8977 18221 7569,'-21'0'475,"9"-3"-75,5-4 0,14-2 0,7-8 0,8 3-548,6-2 0,5-3 0,10-2 0,-1-1 0,1 1-355,-1 0 0,1 2 1,-3 2 502,-5 3 0,6 0 0,-8-7 0</inkml:trace>
  <inkml:trace contextRef="#ctx0" brushRef="#br0">8998 18518 8504,'22'-9'161,"-1"-5"1,3-5-1,4-2 1,5-1-159,0 1 1,7 0 0,-7 2-1,1 5-862,-6 7 859,-4 4 0,6-6 0,3-3 0</inkml:trace>
  <inkml:trace contextRef="#ctx0" brushRef="#br0">9318 18476 7569,'-10'12'545,"-4"-5"947,-5-5 1,5-2-1264,0 0 1,11 3 0,3 1-521,12 3 0,7 3 0,2-5 191,1 2 0,-1 7-1415,0-7 1658,-9 9 0,0-13 0,-8 2 55,4-10 1,1-5 0,-2-6 0,5 2-1,2-3-55,0-2 1,-2 5-1,5 2-551,-3 3 0,0 2 0,7 7 408,1 0 0,-1 0 0,0 0 0</inkml:trace>
  <inkml:trace contextRef="#ctx0" brushRef="#br0">9871 18370 10307,'7'21'323,"2"0"0,1 3 1,-1 2-1,-2 4 0,0 4 1,0 3-1,-2 4-83,-2 1 0,4-7 1,0-1-1,-3-4-755,-1-4 0,-3-2 0,2-3-2014,5 0 2245,-4-9 1,13-12-1,-9-16 1,0-8 205,3-4 0,-1-8 1,8 8-1,-1 0 121,8-3 0,-3 0 1,10-7-1,-3 5 1,3 0 62,2 0 1,-7 7 0,5-2 0,-3 4 0,1 3 49,-3 0 0,-3-1-65,-1 1-200,-1 0 0,-9 11 0,-8 10 0,-8 12 0,-11 9 71,-3 8 0,-4-3 1,1 9-1,-3 3 0,-2 0 386,-2-3 0,0 5 1,9-6-1,2-1-45,3-5 1,9-4-1,-2-3 1,7-2-229,7-5 0,5-5 1,12-9-1,4 0 1,8 0-465,4 0 1,2 0 0,1-2 0,-1-3 0,1-4 388,-1-3 0,10-2 0,3-7 0</inkml:trace>
  <inkml:trace contextRef="#ctx0" brushRef="#br0">11360 17774 7569,'-14'3'796,"-1"1"0,-1 6 0,-3 2-98,-2 4 0,-1 5 0,1 8 0,0 6 0,0 8-377,-1 6 1,3-4-1,5 7 1,7-2-1,5-1-566,2-1 0,5-3 0,6-5 0,13-2-1129,7-3 0,4-11 0,10-1 1374,5-6 0,-5-3 0,7 7 0</inkml:trace>
  <inkml:trace contextRef="#ctx0" brushRef="#br0">12211 17817 7569,'12'-3'215,"-5"-4"0,-5-4 1,-4-11-1,-5 1 1,-8 2-1,-1 3 1,-1 4-1,3 2 1,-2 6 383,-3 1 0,4 6 0,1 4 0,-2 9 0,-3 8 0,-5 7-379,-4 2 1,11 2 0,-4 8 0,4-1-1,6 1-129,4-1 0,-3 1 0,3-3 0,5-2 0,6-5-238,11-3 1,3 1 0,4-7 0,1-1-402,6-4 1,-3-5 0,9 1 0,3-8-127,2-5 1,3-2-1,2-2 1,2-3-762,3-2 1435,-1-10 0,3 15 0,3-7 0</inkml:trace>
  <inkml:trace contextRef="#ctx0" brushRef="#br0">12849 18072 7569,'-7'21'330,"0"1"0,2-1 1,3 2-1,2 3 0,0 5 1,0 0-1,0 2 1,2-2-36,5-1 0,-2-1 0,7-8 0,-1 0 0,1 0-295,5 1 0,11-10 0,5-3 0</inkml:trace>
  <inkml:trace contextRef="#ctx0" brushRef="#br0">13211 17307 7569,'11'2'-322,"-1"5"1120,-1 7 1,3 5 0,12 5 0,4 4 0,8 8 0,4 6-275,2 8 1,1-3-1,-1 10 1,1-1-531,-1-1 0,1 6 0,-3-7 1,-4 1-164,-8-6 1,-4 3 0,-3-2 0,-2-3 0,-3-2-641,-1-2 1,-11-1 0,3 1-1,-4-3 809,-3-5 0,0 5 0,0-7 0</inkml:trace>
  <inkml:trace contextRef="#ctx0" brushRef="#br0">23294 6570 6475,'-9'-12'934,"6"0"-591,-4 5 0,2 5 0,1-8-171,-3 1 1,-1 4-1,11-7-83,4 3 1,-2 6 80,9 18 0,-9-1 0,2 16 1,-5-1-1,-2 1 3,0 4 1,-2-6 0,-3 5-1,-2-2-58,2-5 0,3-3-282,2-1 0,0-13 0,0-11 0,0-17-24,0-14 0,9-7 1,3-3-1,2 3 1,0 2 114,3 3 1,2 2 0,0-3 0,-3 8 367,-2 4 1,-6 12-183,6 5 1,-2 7 0,2 7 0,-7 7 0,-5 5 33,-2 3 1,0 6 0,3 0-1,1-2 1,6-2-880,2-3 0,2-7 1,7-2 734,0-2 0,10 6 0,2-4 0</inkml:trace>
  <inkml:trace contextRef="#ctx0" brushRef="#br0">24124 6867 6804,'11'-21'81,"6"7"1,-10 0-1,-2-3 1635,-3-2-1436,-2-2 1,0 0 0,-2 2 78,-5 5 1,2-3 0,-9 10 0,-3 5-10,-2 6 0,-2 18 0,0 13 0,0 5-215,-1 3 0,3 6 0,5 3 0,7 0 0,5 0-5,2-4 1,0-11-1,2-4 1,5-4 0,10-10-523,9-10 1,7-6 0,9-8 0,-1-7-37,-6-9 1,-4-17-1,-10-2 1,-2-7-220,-5-1 707,-4-6 0,-13 9 1,-6-5-1,-10 6-69,-7 1 0,-10 10 0,6 7 1,-1 7-1,0 7-500,5 3 0,3 2 509,1 7 0,10 9 0,3 3 0</inkml:trace>
  <inkml:trace contextRef="#ctx0" brushRef="#br0">24315 6357 7569,'-21'2'1926,"0"3"-1519,-1 2 0,3 10 1,5-3-1,7 7 1,5 5-132,2 3 0,0 1 1,2-4-1,3 3 1,4-3-626,3-3 0,-5-11 0,7-5 0,3-5-82,2-2 0,2-2 0,3-7 0,2-13 147,2-11 0,10-7 1,-5-2-1,2 1 0,-1 4 288,-4 1 1,-1 13 200,-8 1 0,-9 13 0,-5 16 320,-5 7 0,-4 7 1,-3 5-1,-2 3 409,2-3-687,3-3 1,2-8-248,0-1 0,9-10 0,3 6 0</inkml:trace>
  <inkml:trace contextRef="#ctx0" brushRef="#br0">24847 6017 7569,'0'-14'2108,"2"4"-1416,5 8 1,-2 2-1,9 21 1,3 10-1,2 9-340,2 10 1,5 4-1,-2 10 1,-5 2 0,-1 5-156,1 7 1,-4 2-1,-4 0 1,-1-4-573,-5-3 1,-3-2 0,-2-7 0,0-3 0,0-2-3554,0-2 3928,0 0 0,-10-3 0,-1-2 0</inkml:trace>
  <inkml:trace contextRef="#ctx0" brushRef="#br0">15870 7059 7569,'11'-10'-704,"-1"-2"1144,-10-9 0,0 7 1,-2 2-1,-5 3 1,-8 4-1,-4 3 1,-2 4 35,0 5 0,0 14 0,-1 17 0,1 7 0,0 7-390,-1 2 0,1 10 0,2 7 0,3-2 0,4-3-116,2-3 0,3-6 1,7-3-1,3-2-190,4-4 0,5-13 0,9-7 1,3-4-1,2-3-93,2 1 0,10-11 0,-5-3 0,2-6 0,1-2-257,2 0 1,2-2-1,2-3 1,-1-5 569,-6-1 0,5-4 0,-7-6 0</inkml:trace>
  <inkml:trace contextRef="#ctx0" brushRef="#br0">16359 7654 7569,'-2'-12'938,"-5"5"-423,-8 5 1,4 4-1,-4 3 1,1 4-1,0 3-289,0 5 0,7 4 0,-5 5 0,2 5-288,6 2 0,1-5 1,3 5-1,3 0 1,4-2-272,7 0 1,14-10 0,8-9 0,4-3 0,3-7-155,-1-6 1,-6-8 0,-3-12 0,-5-2 490,-9-2 1,-7 0 0,-15 4-1,-6-2 484,-12-2 0,-10 6 0,-12 11 1,1 1-111,-1 5 0,1 3 0,2 2 0,4 0-2637,8 0 2259,14 0 0,4 10 0,10 1 0</inkml:trace>
  <inkml:trace contextRef="#ctx0" brushRef="#br0">16912 6995 7569,'-12'-10'327,"-7"8"1,5-5 0,-5 5 0,-2 2-1,0 0 1,-1 0 2388,1 0-2588,0 9 1,0 5-1,-1 15 1,1 6-19,0 5 1,0 5 0,-1 2 0,3 5-1,5 0-143,7 0 0,5-2 0,2-8 0,2-1-362,5-6 0,5 3 0,9-12 1,3-5-177,4-4 0,-2-13 0,10 3 0,-1-4 0,1-3-1209,-1 0 1780,-9 0 0,14-10 0,-7-2 0</inkml:trace>
  <inkml:trace contextRef="#ctx0" brushRef="#br0">17146 7463 9432,'0'14'1960,"0"0"-1493,0 3 1,0-6-1,0 6 1,0 4-430,0 5 1,0 12 0,0-3-1,0 6 1,0 1 0,0 1-39,0-1 0,0 1 0,0-1 0</inkml:trace>
  <inkml:trace contextRef="#ctx0" brushRef="#br0">17742 6846 7569,'-31'0'510,"7"7"1,-4 0-1,2 0 1,0 3-1,-2 4 1,-1 7-1,1 8 339,0 6 1,-1 8 0,8 6 0,0 5-938,-1 1 0,11 4 0,3-7 1,6-3-291,2-4 1,2 3 0,6-15-1,8 0 1,8-5-712,4-4 1,10-12 0,-3-5 1088,6-5 0,-8-2 0,-3 0 0</inkml:trace>
  <inkml:trace contextRef="#ctx0" brushRef="#br0">17827 7399 7453,'-14'0'3263,"-1"0"-3136,11 0 1,-3 0-1,14 0 1,7 0-139,5 0 1,2 0-1,0 0 1,1 0 0,-1 0-177,0 0 0,0 0 0,1 0 145,-1 0 1,0 2-43,1 5 1,-11-2 0,-4 9-1,-4 5 1,-6 7 332,-4 10 0,-4 4 1,-11 2-1,1 3 1,0 2 96,-1 3 1,8 0 0,2-10 0,3-2-340,4-3 1,3-9 0,4 0-1,5-10-648,8-8 0,11 1 1,4-2-1,3-5 0,5-6-2971,2-10 3612,-7-5 0,17-12 0,-5-2 0</inkml:trace>
  <inkml:trace contextRef="#ctx0" brushRef="#br0">18529 6952 7569,'-19'3'852,"5"4"0,7 7 32,4 5 0,3 12 1,0 4-1,0 5 1,0 5-821,0 5 0,0 4 0,0 10 0,0-3-717,0-4 1,0 2 0,0-9 0,0-3 652,0-2 0,10-3 0,2 1 0</inkml:trace>
  <inkml:trace contextRef="#ctx0" brushRef="#br0">18188 7101 7569,'-14'12'3761,"0"-5"-3572,19-5 1,-3-9 0,22 0-1,4 3 1,8 1 111,4 3 1,2-2 0,1-3 0,-1-2-963,1 2 0,7 1 0,-1-1 661,-1-2 0,-4-10 0,-1 5 0</inkml:trace>
  <inkml:trace contextRef="#ctx0" brushRef="#br0">19422 6974 6078,'0'-15'504,"0"1"0,0 7 1076,0-7 1,-2 9-1369,-5-2 0,2 14 0,-9 8 1,-3 3-1,-4 6-4,-7 4 1,2-2-1,-7 10 1,0 4 107,-1 7 0,1-2 0,-2 5 0,7-5-27,4-3 1,12-6 0,5-1-1,5 0 1,2-2 0,0-4-138,0-6 1,9-1 0,5-3 0,8-3-177,6-2 1,-4-2 0,6 2 0,-1-4 42,-1-1 0,0-6 0,-6 4 1,-1-3-79,0 3 1,0-4-703,1 4 1,-1-5-1123,0-2 0,-7 0 1883,1 0 0,-11-9 0,6-3 0</inkml:trace>
  <inkml:trace contextRef="#ctx0" brushRef="#br0">19273 7335 7569,'-21'7'1148,"2"-2"467,5-7 0,5-1-136,9-11 1,2 9-1113,5-2 1,5 5-1,9 2 1,0 0-1,1 0-246,-1 0 1,7 0-1,3 0 1,2 0-1,3 0-389,-3 0 1,7 0-1,-7 2 1,2 3-688,1 2 0,-8 2 1,5-4-1,-2 5-2433,-5 1 3388,-2-6 0,6 14 0,3-7 0</inkml:trace>
  <inkml:trace contextRef="#ctx0" brushRef="#br0">6446 4677 7260,'14'-21'559,"-2"0"1,0 0 0,-3-1 994,0 1-1390,-1 0 0,-11 2 1,-4 5-1,-7 7-26,-5 4 1,5 6 0,0 4 0,-5 7-1,-3 5 129,1 2 0,-7 10 0,11 4 0,-4 5-25,2 3 1,5 7 0,0 2 0,7 0-80,4 0 0,6-3 1,4-6-1,9-1 0,10-2-278,10-4 1,4-8-1,2-11 1,3-6-1,3-1-185,1-5 1,8-12 0,-5-10 0,0-7 216,0-4 1,-5-12-1,-11 0 1,-10-8 116,-10 1 1,-6 0 0,-13 0 0,-6-1 128,-12 8 1,-27-2 0,-15 9 0,-6 0 0,-4 4 98,-5 6 0,7 8 1,5 4-1,11 1 1,10 6-1013,12 1 1,10 1 0,13-5-759,17-7 1,17 2 1507,26-2 0,13-1 0,13-6 0</inkml:trace>
  <inkml:trace contextRef="#ctx0" brushRef="#br0">6744 4188 7289,'0'-14'232,"0"0"1,0-2 1068,0-3 0,2 7-928,5 5 1,-2 4-1,7 6 1,-3 4 0,-4 9 56,-3 10 1,-2-2-1,0 4 1,0-2-90,0 3 0,0-6 0,0 6-103,0-6 0,7-1-280,0-1 0,7-12 1,-4-9-1,4-12 1,7-11-166,5-13 1,15-1-1,-1-18 1,7 1-1,0 0-85,-2-5 0,-5 14 1,-4 4-1,-8 8 193,-4 7 1,-3 12 0,0 7 284,1 5 1,-11 4 0,-1 5-1,-3 7 1,2 5-296,3 3 0,-5-1 0,10 2 1,4 3-1,8 3-1760,4-3 0,4-10 1869,13-2 0,-5 1 0,7 6 0</inkml:trace>
  <inkml:trace contextRef="#ctx0" brushRef="#br0">11339 4699 6995,'0'9'466,"0"-9"1,0-12 280,0-7 0,0 5 1,-3 2-1,-4 3-470,-7 4 1,-5 3-1,-2 4 1,-1 8 0,1 13-121,0 18 0,0 11 0,-1 14 0,3 2-47,5 3 1,-2 2-1,9-7 1,4 1-229,8-6 1,9-11 0,15-6 0,8-10 0,11-16-275,8-6 1,1-9 0,2-15-1,3-12 186,-3-7 1,-12-11 0,-4-10-1,-15-2 1,-12-3-50,-8 3 0,-8-5 1,-10 7-1,-11 0 639,-12 0 0,-7 11 0,-5 13 1,-3 5-197,-1 1 0,6 10 0,10 3-2186,2 0 1998,12 6 0,19-6 0,12 9 0</inkml:trace>
  <inkml:trace contextRef="#ctx0" brushRef="#br0">11785 4061 7569,'-21'-12'1054,"0"3"1,-1 9-288,1 0 1,9 9 0,5 5 0,7 5-438,7 2 1,-2 1 0,7-1-1,0 3 252,0 4-336,-8-4 1,13 6-1,-10-9 1,0 1 273,2-1 1,-6 0-128,4 1 1,-2-11-303,2-4 1,-5-9 0,8-10 0,-1-11 0,8-8-412,9-7 0,0-11 1,7-8-1,0-2 226,0 2 1,0 5-1,2 12 1,-6 5 0,-6 9 77,-1 9 1,-1 0 0,-2 13 138,-5 6 0,-2 8 0,-7 13 0,4 6-61,3 6 0,0-2 0,7 0 1,-1-2-1,8-5-606,5-3 1,5-1 0,9-1 0,4-2 0,8-5-1490,4-7 2033,3 5 0,9 0 0,3 9 0</inkml:trace>
  <inkml:trace contextRef="#ctx0" brushRef="#br0">20294 9057 6443,'-11'-2'759,"1"-3"1,3-4 113,0-3 1,0 10 0,9 2-658,5 11 1,-4 11 0,6 6 0,-2 5 0,3 2-137,2 1 1,-8-1 0,6 8 0,-3-3-197,0-5 1,2 3-1,-4-9 1,2-3 69,-2-3 0,-3-9 1,1-2-163,4-2 0,-5-6 0,3-13 0,-8-12 246,-4-12 0,-9-8 1,4-3-1,-2-6-55,0-7 0,9-11 0,-2-1 0,4 5 0,6 5-2,4 0 1,0 7 0,12 3 0,5 6 0,2 8-11,4 6 1,-4 8-1,10 7 1,2 7-29,2 5 0,0 2 1,-2 0-1,-5 2 93,-2 5 1,-3 5 0,-7 11 0,0 3-1,-2 5 185,-4 2 1,-6 5 0,-11 9 0,-5 5 0,-8 0 49,-4 0 0,-9 7 1,-3-4-1,1-1-65,-1-4 1,3-8 0,6-7 0,3-6-815,5-6 1,2-4 0,8-2-3358,-3-3 3965,9-9 0,10 14 0,9-8 0</inkml:trace>
  <inkml:trace contextRef="#ctx0" brushRef="#br0">21018 9376 6162,'2'12'2577,"5"-5"-2262,7-5 0,5-2 0,5 0 0,2 0-335,2 0 0,8-9 0,-6-3 0,1-2 0,0 0-30,-5-3 1,-2-2 0,-3-2-1,0 0 1,-2 0-183,-5-1 0,3 8 0,-10 0 0,-2-3 454,-3-1 1,-4 3-1,-6 1 61,-6-2 0,-5 6 0,-2 3 0,0 7 0,0 5 1,-1 2 1,1 12 0,0 0 0,-1 7 0,1 2-251,0 3 0,7-8 1,2 6-1,2-6-369,6-1 1,1-1 0,3 0 0,3 0-223,4 1 0,2-8 0,8 0 0,-3 0 0,5-2-1492,7-5 2049,-2-5 0,6 8 0,-8 2 0</inkml:trace>
  <inkml:trace contextRef="#ctx0" brushRef="#br0">21869 9249 7569,'2'-22'0,"3"1"211,2 0 0,0 0 0,-7-1 0,0 1 1127,0 0 1,-2 2-903,-6 5 1,-3 4-1,-8 13 1,2 6-164,3 12 1,0 10 0,-7 12 0,-1-1-50,1 1 0,9 6 0,3 1 0,2-3 0,0-2 0,4-5-428,8-4 1,9-1-1,14-11 1,8-8-109,4-4 1,12-5 0,5-9 311,4-5 0,13-15 0,1-11 0</inkml:trace>
  <inkml:trace contextRef="#ctx0" brushRef="#br0">22677 8590 7569,'-21'-12'889,"0"-5"1,-1 10 483,1 2-1008,0 3 1,-1 4 0,1 5 0,0 8 0,2 6 232,5 7 0,-5 12 1,5 15-1,-3 1-316,3 3 0,5 17 0,9-7 1,0 4-1,0-2-342,0-5 1,4-2-1,8-1 1,12-1-1,6-5-1690,8-8 0,5-13 1750,6-8 0,15-4 0,12-3 0</inkml:trace>
  <inkml:trace contextRef="#ctx0" brushRef="#br0">24613 8972 7569,'7'-14'-650,"0"0"0,-2-3 650,-3-2 0,5 5 0,3 0 0,2-2 0,-8-3 0,6-3 0</inkml:trace>
  <inkml:trace contextRef="#ctx0" brushRef="#br0">24762 8653 7569,'0'-21'459,"-10"0"535,8 9 1,-10 3-477,5 9 0,2-8 0,-6-1 88,1-3 0,1-2-330,2-7 1,2 9-1,-9 5 1,-3 7-96,-2 7 1,-2 7 0,0 14 0,-1 8-1,1 6-32,0 8 0,0-3 0,2 8 0,2-3 0,5-3-93,3 3 1,2-14 0,9 2 0,5-7-259,7-7 0,12-2 0,5-3 0,0-2-302,0-5 0,6-4 0,-1-10 0,2 0 1,-1-3-67,-1-4 1,-8 2 0,5-6-1,-2-1 570,-5 0 0,7-2 0,0-7 0</inkml:trace>
  <inkml:trace contextRef="#ctx0" brushRef="#br0">25017 9057 7569,'-14'0'2154,"0"0"-986,-3 0 0,10 0-718,7 0 1,10 0 0,11 0-1,2 0-706,6 0 0,4 0 0,7 0 0,-2 0 0,-5 0 0,-2 0-217,-5 0 1,-3 0-1,-4 3 582,-5 4 0,-4 5 0,-12 11 0,-6 5 287,-6 8 1,-12 4 0,-2 5 0,0 2 281,-3 3 1,7-1 0,-2-8 0,7-4-1,7-4-693,3-2 1,2-2 0,9-11 0,5-3 0,10-8-435,9-5 0,7-2 1,10 0-1,-1-5-243,1-9 1,-1 0 0,1-17-1,-1 3-2207,1 0 2899,-1-10 0,1 5 0,-1-10 0</inkml:trace>
  <inkml:trace contextRef="#ctx0" brushRef="#br0">25485 8207 7569,'-21'0'3758,"2"-3"-2868,5-4 0,7 7 1,16-2-1,10 11 1,12 10-525,9 12 1,-7 2 0,12 7-1,-3 8-211,-4 4 0,-2 4 0,-1 6 1,-6-1-1,-8-2-162,-7 0 1,-2 5 0,-7-12 0,2 0 0,-3 0-760,-1-5 0,-3-2 1,-3-5-1,-1-2-3598,-3-3 4364,-1-9 0,-1 5 0,-3-10 0</inkml:trace>
  <inkml:trace contextRef="#ctx0" brushRef="#br0">23039 8823 7569,'-3'-14'398,"-4"2"46,-7 3 0,2-5 0,-2 4 0,-2 1 1,-3-1-1,-3 6-78,1 1 0,2 6 0,3 4 0,4 9 0,0 8 0,0 7-347,-4 2 1,6 5 0,3 9 0,5 2 261,2-1-360,0-3 0,0-10 0,0-2 0,2 0-446,5 0 1,-2-7 0,9 0 0,3-7 0,2-7-2532,2-3 3056,10-2 0,-8-7 0,8 0 0</inkml:trace>
  <inkml:trace contextRef="#ctx0" brushRef="#br0">23230 9057 7569,'-2'22'0,"-5"-1"351,-7 0 0,4 0 1,1 1-1,2 1 465,-1 6 1,1-6 0,7 6 0,0-6-1027,0-2 1,10-6 0,4-4 0,7-1 0,5-5-256,3-3 0,-1-4 0,-7-6 0,-2-6 156,-5-5 0,3-9 0,-10 0 607,-2 2 0,-5 2 0,-7 5 0,-8 5-22,-3 7 1,-4 7 0,1 7-1,0 7 1,2 5-678,5 2 1,4 1 400,10-1 0,0 0 0,0 0 0</inkml:trace>
  <inkml:trace contextRef="#ctx0" brushRef="#br0">23890 8653 7569,'-3'-12'-64,"-1"3"0,-6 2 0,-2 0 902,-4 2 1,4 3 0,-2 2 0,0 2-681,2 5 1,-7 12-1,5 12 1,-5 2-1,-3 2 1,1 1-34,0-1 0,7 1 0,2 6 0,2-2-200,6-4 0,1 2 0,3-8 1,3 1-385,4 0 0,5-3 0,9-7-349,0 1 1,8-11 0,-1-4 0,0-4 807,3-3 0,-7 0 0,6 0 0</inkml:trace>
  <inkml:trace contextRef="#ctx0" brushRef="#br0">24102 9079 8303,'12'2'440,"-5"5"0,-2 5 0,0 2 0,2 2 35,-2 8 1,4-3 0,0 10 0,1-3-402,-1 1 0,-2 6 0,-4-6 0,2-1 0,2 0-74,-3 1 0,8 8 0,0-4 0</inkml:trace>
  <inkml:trace contextRef="#ctx0" brushRef="#br0">5616 10609 11390,'-42'0'6,"-25"-2"-7,-4-5 0,-4 5 0,-10-6 0,0 6 0,0 2-5,-1 0 0,6 0 1,-3 0-1,33 0-11</inkml:trace>
  <inkml:trace contextRef="#ctx0" brushRef="#br0">18976 9100 7569,'-3'12'239,"-4"-5"1,7-5 0,0-2-1,14 0 1,10 0 45,4 0 0,10 0 0,0 0 0,7 0 0,7-2 1,0-5-347,0-8 1,5 4 0,-5-1-1,0 0-256,0 0 1,-10 5-1,-9-5 1,-2 3-1766,-5 4 2082,-2 3 0,-22 2 0,-4 0 0</inkml:trace>
  <inkml:trace contextRef="#ctx0" brushRef="#br0">19273 8760 6285,'-7'14'-167,"0"0"1135,0-9-366,7 4 0,-9-9-344,-6 0 1,-3 0-1,-6 2 1,-2 6 298,-2 6-414,-10 5 1,14-5-1,-7 0 1,3 3 35,0 1 0,-1 4 0,8-1 0,2 0 0,5 0-93,7 1 0,2-1 1,0 0-164,-2 1 0,7-1 1,10 0-1,2 0-93,4 1 1,3-4 0,2-1 0,3-3 0,2 3-65,2 2 1,3 0-1,-5-3 1,2-2-1,-2 0-1978,-2-2 2212,-3 7 0,1-7 0,-1 9 0</inkml:trace>
  <inkml:trace contextRef="#ctx0" brushRef="#br0">16891 9164 6078,'-12'-3'210,"5"-4"0,5-7 0,2-5 0,2-2 0,3 0 1783,2-1-1363,0 1 1,-5 9-399,5 5 0,5 21 0,7 10 0,-2 9-122,-3 12 1,-7 4 0,5 11 0,-1-6 0,-1 0-207,-1 1 0,6-8 1,-8 2-1,-3-6 1,-1-5-170,-3-3 0,0-9 178,0 2 1,0-11 0,-3-5-20,-4-3 1,3-11 0,-11-12 0,-1-8 0,-3-6 103,-2-7 1,2-8 0,2-4 0,3-3 0,0 1 64,2-3 1,3 4 0,9-6 0,2 2-158,5 5 1,7 2 0,15 3-1,6 1-12,5 6 0,3 2 0,-1 9 0,1 1 0,2 4 40,4 0 1,-4 2 0,3 3 0,-8 7 0,-7 5-14,-2 2 0,-5 2 1,-12 5 60,-7 7 0,-7 15 0,-10 6 0,-13 5 274,-17 3 0,-3 6 1,-7 3-1,5 0 1,5 3 485,5-1 0,6-7 1,15 0-1,7-6 1,7-8-667,7-3 1,7-1 0,17-8 0,12-2-135,11-5 1,15 3 0,4-10 0,0-3-163,0-1 1,-9-3-1,-9 0 1,-3 0 0,-7 0-3799,-8 0 4018,-6 9 0,-19 3 0,-3 9 0</inkml:trace>
  <inkml:trace contextRef="#ctx0" brushRef="#br0">3297 9589 7569,'-28'-3'-16,"0"-1"0,-1-3 0,1 2 0,-1 3 0,3 4 0,0 3 1,0 2-1,-2-3 0,0-1 0,-3-3 0,-4 0 0,-6 0 0,-1-3 1,-1-4-1,1-4 250,-1-1 1,-9-7 0,-5 7 0,-6-2-1,-8 2-110,-7 3 1,-5 1 0,-4 8 0,-3 3-1,-2 4-86,2 7 0,-7 12 1,2 2-1,3-2-15,7-2 1,7 4 0,0 1 0,7-1 0,5 0 128,2 1 0,10-1 0,4-4 1,5 2-25,3 2 1,9 8-1,4-6 1,8 1-1,7 2-96,7 0 0,4 3 0,6 4 0,4-3-56,7-1 1,7-3 0,5 5-1,5-5 40,2-2 0,2 4 0,8-4 0,2-1 0,5 1 2,6-5 0,8-2 1,7-3-1,7 0 1,5-2-12,2-5 1,9 3 0,6-8-1,-69-6 1</inkml:trace>
  <inkml:trace contextRef="#ctx0" brushRef="#br0">4807 10631 10925,'15'0'-2,"84"0"-12,0 0 0,-2 0 21,-4 0 0,8 0 0,1 0 1,-1 0 6,-42 0-6</inkml:trace>
  <inkml:trace contextRef="#ctx0" brushRef="#br0">7743 10483 10846,'24'1'-16,"23"4"-14,5 2-61,3-2 0,-6 4 0,8-2 1,2 0 60,3 3 1,-6-8 0,1 8 0,2-3 0,3 0 100,1-3 1,-1-1 0,-3-3 0,-2 2-74,2 5 1,2-4 0,3 4-1,0-5 52,0-2 1,-1 2-1,1 3 1,0 2-1,0-2-18,0-3 0,7-2 0,2 0 1,0 0-66,1 0 1,4 3 0,-5 1-1,2 6 1,6-1 13,2 1 0,-5 4 1,-3-5-1,1 3-76,-1 5 0,-6-8 0,2 1 0,-5-3 311,-2 0-193,9 0 0,-61-7-19</inkml:trace>
  <inkml:trace contextRef="#ctx0" brushRef="#br0">12635 10817 11108,'65'3'-6,"41"-1"-5,-2-2 0,0 0 0,-2 2 1,2 3-11,-2 2 1,-10 0-1,0-7 1,-7 0 111,-7 0 1,-5 0 0,-9-2 0,0-5-1,0-5 114,0 0 0,-1-7 0,-1 5 0,-3-5-222,-2-2 1,-10 0 0,5-3 0,-2-2 0,-1-2 55,-1 2 0,-1 0 1,0 0-1,3-3-46,-3 3 0,-4 3 0,-8 1 1,-7-1-183,-4-5 0,-5 4 0,-5-7 0,-7 0 0,-4-2 224,-3 0 0,0-7 0,-3 5 0,-6-5-86,-13-3 0,1 1 0,-10 1 0,3 4 0,0 4-32,2 2 1,-5-5-1,3 6 1,2-1 43,2 0 1,3-4-1,-3 6 1,-2 1 95,-2-3 0,-10 8 1,0-6-1,-9 6 1,-12 2 31,-10-1 0,-6-6 0,-13 0 1,-2 4-58,-2 7 1,-10-1-1,3 3 1,-5-4-1,0-2-13,5 0 1,-5 7-1,5 0 1,-5-3-81,-3-2 1,3 5-1,5 0 1,4 0 83,1 2 1,-3-5-1,-9 10 1,-1 0 0,-1 0-25,-6 0 1,54 3-1,0 1 1,-6 1 0,-1 1-1,0 0 1,-1-2-1,1-2 1,0 0-43,-2-1 0,1 0 1,6 4-1,1 0 1,-3-2-1,0 1 1,1 0-1,1 1 12,-1-2 0,1 1 0,-59 0 0,3-4 0,0 5-17,-1 2 0,6-7 0,-5 0 0,0 2-1252,-1 3 1277,-1 2 1,49-3-1,-2-1 1,-1 0-1,-1 1 1,-3 0 0,0 1 18,-5 1 0,0 0 0,5-3 0,0 0 0,-5 1 0,-2-1 0,5 2 0,0 0 0,3 0 0,0 1-7,1 1 0,1 0 0,5 0 1,0 0-1,3 0 0,0 0 0,0 1 1,-1 1-10,-3 1 1,0 1 0,1 0 0,-2 1 0,-5 3-1,-2 1 1,3-2 0,1 0 0,1 1 0,1 0-55,3 2 0,-1-1 1,-6 1-1,0-1 0,3 0 1,1-1-1,1-1 0,0 0 26,3 1 1,1 0 0,3 1 0,0-1 0,1 0 0,1 1-1,-1-2 1,0 0 0,1 0 0,1 0-55,1-1 0,1 0 1,-58 3-1,9-7 1,-2 3 96,0 2 0,14 0 1,-9-7-1,2-2 1,0-3 54,-3-2 0,-1 0 1,-3 7-1,-3 0-36,3 0 1,5 0 0,2 0 0,0 0 0,-5 0 97,0 0 1,-7 0 0,1 0-1,-1 0-69,0 0 1,-5 0-1,6 0 1,-1 0-2,0 0 1,7 7 0,5 0 0,-2-2 0,2-3-73,2-2 0,5 0 0,-4 0 1,4 0-1,2 0-85,5 0 0,3 3 0,2 1 0,2 6-247,5 2 1,5-5 361,9 7 0,10 3 0,-1 6 0,1 3 0,-3 0 0,0 2 0</inkml:trace>
  <inkml:trace contextRef="#ctx0" brushRef="#br0">12998 10907 7569,'9'-40'166,"5"4"0,8 6 0,6 6 0,10-4 0,9-8 0,12-4 0,10-5 0,14-7 0,11-12 0,-40 27 0,1-1 0,1-3 0,1-1-32,1-1 0,0 1 0,3 3 0,1 0 1,-2 1-1,1 1 0,-1 0 0,0 0 1,-2 3-1,0 0 0,-4 1 0,-2 0-390,1 0 0,-2 2 0,34-19 0,-7 5 0,-11 3-421,-11 4 0,-6 0 677,-15-4 0,-4-1 0,-10 1 0</inkml:trace>
  <inkml:trace contextRef="#ctx0" brushRef="#br0">13125 9227 7868,'-18'12'350,"15"0"0,-2 0 1,27 14-25,25 14 1,19 24 0,33 2 0,-40-30-1,3 1-235,9 3 0,5 0 1,9 2-1,4-1 1,7 2-1,2-1 1,7 1-1,3-1 1,-32-13-1,0-1 1,1 0-296,2 0 1,1 0-1,0 1 1,3 2-1,0 1 1,-1 0-1,-2 0 1,-1 1 0,-1 1-1,-3 0 1,-1 0-1,-1 2 1,29 17-1,-3 3 204,-8-1 0,0 3 0,4 8 0,1 5 0,-30-19 0,0 1 0,1 3 0</inkml:trace>
  <inkml:trace contextRef="#ctx0" brushRef="#br0">11424 9950 7619,'-10'-21'-34,"5"0"0,-6-1 0,-1 1 0,0 0 0,-5-3 0,-1-2 0,-4-2 0,1 2 0,0 2 0,-1 5 0,-1 3 127,-6 2 0,-4 0 0,-12-5 0,-2 4 0,-7 8 0,-5 5 66,-7 2 0,-3 0 0,3 2 0,-5 5 84,-7 8 1,2 6 0,-2 7 0,-2 8 0,-3 4-109,-2 2 1,17 8-1,6 2 1,10 2-36,12 5 0,9-4 0,17-1 0,12 0 0,13-2 77,18 0 1,20 5 0,15-7-1,12-5-132,7-8 0,11-6 1,5-12-1,5-3 1,-38-9-2</inkml:trace>
  <inkml:trace contextRef="#ctx0" brushRef="#br0">11226 10545 11584,'65'-21'-108,"-3"-2"-6,-8-6-37,-2-6 1,-9-5 0,-10-3-1,-3 1-86,-4-1 1,-2-6-1,-5-3 1,-5 0 0,-7 0 108,-4 4 1,-6 3 0,-4 3 0,-9-1 155,-10 1 1,-10 9 0,-13 4 0,-11 6 0,-10 4 100,-16 5 1,-1 4-1,-12 10 1,-3 3-85,-2 4 1,-2 5 0,-1 11 0,6 3 0,6 3 166,10-3 1,9 7-1,3 2 1,12 3-61,6-3 1,15 5-1,14-2 1,10 7-1,11 5-77,10-3 1,18 0-1,20 0 1,14 1-98,11-8 1,20-7-1,20-12 1,-47-11 0,1-1-1,4-1 1,1-2-89,-1-1 1,0-3-1,-2 0 1,0-1 0,-3-1-1,0 0 1,58-3-5,-4-4 1,-11-12 0,-14-9-1,-12 0 1,-14-3-67,-12-4 1,-16-8 0,-10-4 0,-10-5 24,-9-3 0,-9 1 0,-12-5 0,-17 5 0,-16-1 118,-17 1 0,-5 7 0,-16 0 0,-9 11 147,-8 15 0,-4 9 0,-1 12 0,-1 2 0,-1 8 31,2 11 1,8 3-1,21 11 1,12 5 86,14 8 0,12-1 1,21 10-1,9 2 1,20 2-121,23 3 0,21-7 0,29-3 0,21-5-254,-44-27 1,3-3-1,7-1 1,2-3 0,-3-5-1,1-1 1,1-2-1,0 0 1,-1-3 0,0-1-15,-1-2 0,-1 0 1,47-1-1,-18-2 0,-19-5-144,-21-7 0,-10-5 1,-28-3-1,-21-1 0,-29-1 304,-30 3 0,6 3 0,-6 1 0,-5 5 0,0 0 0</inkml:trace>
  <inkml:trace contextRef="#ctx0" brushRef="#br0">24996 9971 7569,'-21'15'0,"-1"-4"-46,1-1 0,0 4 1,-1-7-1,1-2 1,0-3-1,0-2 1,2-2-1,5-5 0,9-7 1,10-3 389,9 3 1,14-3 0,8 8-1,4 0 1,5-1 0,2 3-239,3-2 0,2 6 0,-8-6 0,4 2 0,-6 0-74,-2 2 1,3-5-1,-15 3 1,-2 3-103,-2 1 0,-5 1-57,-5-5 0,-9 4 84,-19-4 0,-3 5 1,-21 2-1,-4 0 0,-8 0 23,-4 0 1,-3 0 0,-4 2 0,1 3 18,4 2 0,8 0 1,-1-4-1,6 1 131,8 3 75,4 0 0,17-7-149,0 0 0,18 0 1,6 0-1,16 0 1,14 0-112,7 0 1,12 0 0,-2-2 0,2-3-44,-2-2 1,2 0-1,-9 5 1,-1-3 88,3-2 1,-14 0-1,2 7 1,-7 0 0,-7 0-77,-2 0 1,-10 0 0,-2 2 62,-2 5 0,-15-4 0,-16 6 1,-15-2 143,-11 0 0,-8 0 0,-11-4 0,-5 2 52,-7 2 0,-2 0 1,2-7-1,12 0 1,11 0 331,13 0 1,14 0-567,-1 0 1,24 0 0,13 0-1,13 0-32,14 0 0,10 0 0,19 0 0,0 0-33,0 0 0,7 0 0,-1-3 0,-3-1 0,-6-3 74,-4 2 1,-17 2 0,0 1 0,-7-3 183,-7-2 0,-16 0-110,-17 7 0,-17 0 0,-28 0 0,-9 3 144,-8 4 0,-18-5 0,4 7 0,0-1 0,7 1-83,10 3 0,7-5 0,19 5 0,5-3-468,6-4 0,20 4 243,16-2 0,21 8 0,27-8 0,4-3 18,7-1 1,9-10 0,-1-3 0,-3 1 0,-3-3 109,-6 0 0,-20 7 1,-2-4-1,-7 2 297,-7 0 0,-16 0 0,-17 7-216,-19 0 0,-24 0 0,-14 0 0,-14 0 27,-11 0 1,8 0 0,-4 0 0,7 0-1,10 2 3,11 5 0,12-4 0,9 4-328,8-5 1,26 5 0,16 0 0,19-2-32,14-3 1,15-2 0,11 0 0,3 0 122,4 0 1,-7-7 0,-4 0 0,-8 0 0,-9 0 117,-7 0 0,-2-3 0,-20 6 430,-4-3 1,-16-3 0,-10 5 0,-22-2-121,-16 3 0,-16 1 1,-12 3-1,-1 0 1,3 0-427,10 0 1,7 0-1,13 3 136,6 4 0,14 14 0,11 12 0</inkml:trace>
  <inkml:trace contextRef="#ctx0" brushRef="#br0">9552 10694 7624,'9'-21'-136,"3"2"1,9 3 0,0 1 0,1-1 0,-1-1 0,-2 1 0,-3 4 0,-1 0 328,1 0 1,-4 1 0,0-6 316,-3 3 0,-4 9-370,-12-2 1,-5 7-1,-12 7 1,-4 10-143,-7 9 1,-13 0 0,-4 9 0,-2 1 116,-5-3 0,-5 7 1,-5-7-1,-4 2 1,2-2 89,5-2 1,-7-3-1,16-9 1,7-4 0,10-8 619,12-5-947,4-2 1,31-9 0,15-8 0,15-7-166,13-4 1,7 0-1,11 6 1,3 1 0,-2 0-7,-3 0 1,-5-1 0,-1 1-1,-4 0 135,3 0 1,-7-1 0,0 1 0,-2 0 0,2-3 239,2-4 0,-6 11 1,1-4-1,-4 4 86,-2 6 0,-3-6 0,-5 10 1,-6 0 112,-6-2-194,-1 6 0,-22-6 0,-14 11 0,-17 3 0,-9 4-34,-3 3 1,-2 2 0,-2 7 0,-5 1-84,-2-1 1,-6 7 0,-8 3-1,-3 0 1,2 2-48,3 0 0,5-5 0,2 5 0,4-2 0,6-5-6,8-2 0,8-10 40,12 0 1,9-12-50,5-2 0,14-2 0,7-12 0,5-3 0,3-2-250,-1-2 0,10 7 1,4 0 341,5-3 0,3-2 0,-1-2 0</inkml:trace>
  <inkml:trace contextRef="#ctx0" brushRef="#br0">10317 10439 7569,'22'0'-472,"-1"-2"0,3-3 0,2-4 434,2-3 0,7 5 0,-6-5 0,-3 3 0,-3 1 574,-1-1 1,-13 7-326,-9-5 1,-12 14-1,-16 7 1,-7 5 0,-8 4-3,-7 6 1,-2 1 0,-7 8 0,0-2 0,-7 1-52,-10 4 1,1 8 0,-3-2 0,-3-2-57,-1 0 0,4-16 0,4 6 0,8-9 1,14-7-13,12-5 0,9-2-295,10-5 1,11-12 0,13 3-1,16-8 1,14-6-628,7-3 0,5 0 832,5 5 0,-5-5 0,7 7 0</inkml:trace>
  <inkml:trace contextRef="#ctx0" brushRef="#br0">13962 11012 14946,'-26'-63'985,"12"2"125,9 4-1084,10 8 1,9 9 0,17 9 0,11 12-27,13 7 0,-3 24 0,0 12 0</inkml:trace>
  <inkml:trace contextRef="#ctx0" brushRef="#br0">13530 12650 7569,'0'-11'0,"-10"-8"0,1 14 618,-5-9 0,-5 0 1,7-8 482,0 1 0,3 0-719,9 0 1,2 11-183,5 10 0,-5 19 0,5 16 1,-4 8 66,-3 7 1,0 6 0,0 15 0,0 7 0,0 7-16,0 7 0,-7-11 0,-3 4 0,1-3 0,-1-1-43,6-3 1,1 2-1,3-9 1,0-5-44,0-7 0,10 0 0,4-9 0,7-3-397,8-2 1,11-12 0,12-5-1,2-7 1,5-6 193,3-8 0,9-5 0,2-2 1,0-2-1,3-3 46,-1-2 1,1-10 0,4 6-1,-2-4 126,3 1 0,-6 7 0,1-5 0,-3 3-16,-4 4 0,-10 3 1,-2 4-1,-1 3 0,-1 4-150,-6 3 1,-4 0 0,-2 2 0,-1-4 38,1-1 0,-8-7 0,-2 5 1,-2-7-1,-5-7 15,-2-7 1,-3-5 0,-2-4 0,-5-6 96,-7-6 0,-4-5 0,-3-5 0,0-2 0,0-5-157,0-3 1,0-1 0,0-11 0,0-3-1,0-11-217,0-8 0,0-8 0,0-14 0,0-5 178,0-5 0,0 53 0,0-1 0,0 5 0,0 1 0,0 0 0,0 1 99,0-54 0,7 17 0,0 25 0,-2 15 0,-3 10 913,-2 9 0,0 18-325,0 1-373,0 14 0,0 0-1587,0 14 926,0 5 1,0 2 319,0 0 0,-10-7 0,-6 5 0,-10 0 231,-10 0 1,-13 2 0,-13 7 0,-11 0-94,-12 1 1,-24 8 0,52-11 0,-2 0 0,-6 3 0,-2 1 12,-7 1 0,-1 2 1,-2 2-1,-2 0 1,-2-1-1,-1-2 0,4 1 1,0 0-1,4 0 1,2-2 103,4-3 1,1-2 0,4-2 0,3-3 0,-37 0 0,12-7 0,14-5-337,12-2 0,19-16 0,18-8 0,15-7-205,12-6 0,19-1 0,18 2 0,15 8 0,9 4-5309,5 3 5698,9 9 0,6-6 0,10 6 0</inkml:trace>
  <inkml:trace contextRef="#ctx0" brushRef="#br0">14210 12842 6078,'-19'2'5596,"5"5"-5476,5 5 1,18 19-1,5 4 1,3 8-51,-3 6 0,5 3 1,-7 7-1,0-2 1,-5 2-612,-5 2 1,-2-6 0,0-6 0,3-4-1827,4-2 2367,-5-10 0,7-2 0,-9-10 0</inkml:trace>
  <inkml:trace contextRef="#ctx0" brushRef="#br0">14189 12863 7569,'-21'0'0,"-8"0"0,3-2 642,8-5 1,1 2-1,17-9-504,9-3 1,20 5 0,13-2 0,15-2 0,7-3-1759,0-3 0,11 1 1620,-11 0 0,14 0 0,-2-1 0</inkml:trace>
  <inkml:trace contextRef="#ctx0" brushRef="#br0">14125 13267 7569,'0'21'141,"3"-9"1,4-7 0,7-10 426,5-9 1,4-5-1,6-5 1,4-2-219,0-2 0,7-7 1,-4 6-1,1 3 1,-1 5-1,-8 4 96,-4 3 1,-3 10-947,0-4 1,-2 16 0,-4 6 499,-8 5 0,-14 11 0,-5 3 0</inkml:trace>
  <inkml:trace contextRef="#ctx0" brushRef="#br0">14274 13480 7569,'-7'21'256,"-2"0"994,-3 0 0,9-9-965,3-5 1,10-7 0,11-4-1,3-6 1,2-2-527,2-4 0,8 4 0,-6 0 0,3 0 458,5 0-217,-7-2 0,9-7 0,-7 0 0</inkml:trace>
  <inkml:trace contextRef="#ctx0" brushRef="#br0">14700 13203 7569,'-15'0'2512,"1"0"-1355,10 0-861,-6 0 0,10 10 1,0 4-1,0 5-82,0 2 1,0 7 0,2 3 0,3 2 0,2 3-190,-2-3 0,-3 7 1,-2-7-1,3 2-376,4 1 0,-5-8 1,5 5-1,-2-2-239,2-5 0,-5-10 0,8-4 140,-1-2 0,-4-6 400,9-11 0,-9-7 1,4-12-1,-1-2 264,-1 2 1,2-5 0,-4 3 0,2 2 117,-2 2 0,4 3 0,1 0 0,-1-1-1,0 1 0,8 2 1,-3 3-1,5 1-230,2-1 1,1-1 0,-1 3 0,0 5-993,0-1 1,1 6 390,-1-11 0,-9 13 0,-7 0 0,-10 9 383,-9 5 1,-12 9 0,-3 7-1,1 1 250,-3 1 0,8-4 0,-6 7 0,6-2 0,1-5 688,1-2 1,9-3 0,5 0-861,5 0 1,11-6-1,5-4 1,8-1-1135,6-5 943,5-13 0,10-3 1,-1-11-1,1 1-219,-1 0 449,-9 0 0,-2-10 0,-10-2 0</inkml:trace>
  <inkml:trace contextRef="#ctx0" brushRef="#br0">15210 12991 8213,'-14'2'1219,"2"7"0,0 10-671,1 7 0,6 10 0,-2-6 0,4 3-36,3 5-512,0-7 0,10 9 0,2-7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21188 15074,'-21'-33,"-15"5,-4 6,-10 8,-6-2,-8 6,-12 1,-7-1,-13 3,-8 7,-12 0,54 0,-2 0,-4 0,-1 0,1 1,-1 1,0 0,-1 0,0 3,0 0,2 0,-1 2,0 1,1 0,5-2,1 0,-49 6,9-3,10-4,14 4,9-1,10-4,10-1,4 4,2 0,1-2,18-3,5-2,52 0,10 0,6-2,6-6,-1 6,12-7,3 2,2-1,0 1,-7 7,-3 0,-2 0,-2 0,0 0,6-2,1-3,0-2,0-2,-3 4,-2-2,-2 2,-7-7,4-2,-2-5,-21 3,-17-5,-9 13,-1-20,11 14,11 2,21 0,5 0,5 1,9-6,-2 5,7-2,-5 0,-2 2,6-4,1 6,-2 1,-3-3,-2 0,-10 7,-4-2,-5 5,-3 2,-9 0,-9 0,-24 2,-21 5,-26-2,-20 7,-13 0,-15-3,-9 1,-7 4,48-10,-1-1,-1 0,0-1,-3-1,1 0,2-1,0 0,-2 1,-1 0,3 1,0 1,1 0,1 1,-56 3,8-7,10-2,11-3,10-2,9-7,14 7,7 0,5-3,17 8,0-5,23 4,5 3,24 0,25 0,15 0,14 0,9 0,6 0,15 0,-1 0,4 0,5 0,-8 0,8 0,-5 0,-2 0,-5 0,-5 0,1 0,-11 0,-8 0,-8 0,-9-2,-3-3,-4-2,-12-2,-10 2,3-7,2 4,-21-9,-19 7,-28-2,-24 0,-17 9,-28-2,-18 5,47 2,-4 0,-10 0,-4 0,-8 1,-3 0,-5 2,-2 1,-3 3,-1 1,-2 1,0 0,2 2,1 0,6-2,1 1,7-2,2 0,6 0,2-2,11-3,5-1,-30 7,24 1,51-8,55 5,60-4,-23-3,8 0,26 0,8 0,-30 0,2 0,2 0,9 0,1 0,2 0,5 0,1 0,1 0,3 0,2 0,0 0,8 0,1 0,1 0,-28 0,0 0,0 1,1 0,1 0,0 1,0 0,0 0,-3 1,0-1,-1 1,2 1,3 1,0 1,0-1,0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21656 11694,'31'-55,"-5"13,9 13,3 3,0-2,-8-7,-18-3,-24 2,-18 8,-13 14,-6 7,-13 4,-14 3,-16 0,-14 3,-12 4,53-1,0 2,-4 1,-2 1,-4 1,-1-1,-4 1,-3 0,-8-1,-2 1,-6-1,-1 1,-4 0,0 2,-2 1,-1 0,1-2,0 0,-1 2,1 0,0-2,1 0,2-1,1-1,10-3,4 0,10-1,3 0,8 0,4 0,-44 3,20 1,30-3,45 0,48 0,42-5,33-7,-43 1,3-3,13-4,2-2,7 0,1 0,8-1,2 0,2 0,0 2,3-1,0 0,0 0,-1 0,3-1,1-1,0 2,0 0,0 1,1 1,1 0,1 1,-3-1,-2 0,-3 1,-1-1,-7 0,-2 1,-1-1,-3 0,-9 2,-2 0,-8 0,-2 1,-7 0,-5 2,33-1,-18-5,-13 3,-60-6,-40 6,-42-1,-38 1,41 2,-5 0,-16 3,-5 1,-6 0,-4 1,-5 1,-3 0,40 0,0 2,-2-1,-7 0,-2-1,2 2,8-1,1 1,0 0,-36 1,0 1,5 0,2 1,11 3,4 0,12-3,3-1,8 1,2-1,9 1,2-1,-40 4,23 10,36-3,9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19678 8632 7569,'0'-12'1392,"0"3"-1099,-10 9 1,8 2-1,-5 5 1,7 10-1,4 9-134,3 9 0,8 3 0,-8 2 0,-3 0 0,-1 5 1,-3 0-410,0 0 1,0-10 0,0-2 0,0-2-1434,0-5 1683,0-2 0,9-3 0,3 0 0</inkml:trace>
  <inkml:trace contextRef="#ctx0" brushRef="#br0">19614 8908 7569,'0'12'3076,"9"-2"-2986,-6-10 0,18-10 0,-2-4 0,7-5-314,0-2 1,4 4 0,1 1 0,0-3 0,2 2-2315,0-2 2538,-7 1 0,14-13 0,-7-2 0</inkml:trace>
  <inkml:trace contextRef="#ctx0" brushRef="#br0">19933 8483 7569,'-3'-12'1797,"-1"8"-1182,-3 8 1,0 15-1,9 12 1,3 2-649,2 5 0,9 2 1,-4 3-1,2-1-658,0 1 1,-6-3-1,6-2 1,2-5 690,3-3 0,12-1 0,2-8 0</inkml:trace>
  <inkml:trace contextRef="#ctx0" brushRef="#br0">20209 8823 7273,'-14'0'4505,"0"0"-4280,9 10 1,-4 2 0,9 9 0,0 0 0,0 0-366,0 1 1,0 6 0,2 3 0,3-1 139,2 1 0,10 7 0,-6-5 0</inkml:trace>
  <inkml:trace contextRef="#ctx0" brushRef="#br0">26613 7718 7569,'-3'-14'519,"-4"-1"1,7 13 0,0 2 0,10 12 0,4 9 0,-2 8-441,-3 6 1,-2 5 0,-7 3 0,0-1-1,0 1-796,0-1 1,0 1 0,0-3 716,0-5 0,10 5 0,1-6 0</inkml:trace>
  <inkml:trace contextRef="#ctx0" brushRef="#br0">26613 7952 7569,'-10'11'1361,"-2"-1"-634,0-1 1,5-6-270,14 4-580,5-5 0,12-2 1,2 0-1,2-2-447,-2-5 0,7 2 1,0-9 568,1-3 0,6-2 0,-7-2 0</inkml:trace>
  <inkml:trace contextRef="#ctx0" brushRef="#br0">26932 7441 7569,'11'-4'2007,"-3"4"-1786,-6 4 1,-2 18 0,0 1-1,0 6-176,0 6 1,0 5 0,2 3-1,3 2 1,2 2-1150,-2 2 1,4-1 1103,-2-13 0,10 5 0,-5-7 0</inkml:trace>
  <inkml:trace contextRef="#ctx0" brushRef="#br0">27272 7952 7569,'2'-22'2437,"5"1"-1966,-4 9 0,13 5 0,-9 14 0,-2 10-275,-2 9 1,-3 9 0,0 15 0,0 7-2712,0 4 2515,0 3 0,0 0 0,0-1 0</inkml:trace>
  <inkml:trace contextRef="#ctx0" brushRef="#br0">21996 9397 7569,'-14'-7'300,"0"0"0,2 3 1,-4 11-1,4 9 1,2 10-1,6 10 0,1 6 1,3 5-1,0 5 1,3 0-1,1 3-499,3-1 0,3-9 0,-3 0 199,7-7 0,5-12 0,2 4 0</inkml:trace>
  <inkml:trace contextRef="#ctx0" brushRef="#br0">21890 9716 7569,'-21'0'463,"-1"0"355,1 0 1,12-2-1,9-5-660,11-7 1,18-5-1,4 0 1,2 2 0,-2 3-1,1-2-886,-1-3 0,0-2 0,2 2 728,-6 4 0,-6-13 0,-1 4 0</inkml:trace>
  <inkml:trace contextRef="#ctx0" brushRef="#br0">22230 9206 8611,'12'21'410,"-2"3"0,-10 4 1,0 5-1,0 3 0,2-1-387,5 3 1,-5-5-1,8 3 1,-3-1 0,2-2-24,3-5 0,-7 5 0,4 1 0</inkml:trace>
  <inkml:trace contextRef="#ctx0" brushRef="#br0">22486 9546 7569,'0'14'197,"0"1"0,-3 1 0,-1 3 0,-4 2 0,1 1 1,0 1 46,0 6 0,0-3 0,5 7 0,-3 0 0,-4-3-368,-3 1 124,7-3 0,-14 3 0,7 2 0</inkml:trace>
  <inkml:trace contextRef="#ctx0" brushRef="#br0">26740 11056 7569,'-2'21'357,"-3"0"-142,-2 1 0,0 8 0,5 6 1,-3 4-1,-2 5 0,2 2 1,3 3-1,-1-1 0,-1-2 1,-4 1-1,4-6 0,1-2 0,6-9-1958,4-5 1743,-5-5 0,17-9 0,-7-2 0</inkml:trace>
  <inkml:trace contextRef="#ctx0" brushRef="#br0">26655 11417 7569,'-21'7'1324,"2"3"-741,5 2 1,7-8 0,14 3-395,7-4 0,5-3 1,4-3-1,3-1 1,5-6-860,2-2 0,0-2 1,5-7-1,-5 0 670,-2-1 0,-3-8 0,-6-3 0</inkml:trace>
  <inkml:trace contextRef="#ctx0" brushRef="#br0">26868 10907 11652,'0'31'163,"2"2"0,3 9 0,2 3 1,-2 5-23,-3 6-505,-2 6 1,2-5 0,3-5 0,2-5 0,0-7 363,3 0 0,-8-9 0,8 0 0</inkml:trace>
  <inkml:trace contextRef="#ctx0" brushRef="#br0">27102 11375 7569,'12'2'3632,"-5"5"-3512,-5 5 1,-2 12-1,-2 4 1,-3 7-256,-2 6 1,0 1 0,7 1 134,0-1 0,-10 1 0,-1-1 0</inkml:trace>
  <inkml:trace contextRef="#ctx0" brushRef="#br0">19741 12969 7569,'0'-14'277,"0"0"0,-2 12 0,-3 4 0,-2 17 0,2 14 0,3 9 0,2 6 0,0 4 0,0 2 0,0 3-128,0-3 1,0 3 0,0-12 0,0-5 0,0-2-150,0-5 0,10-3 0,1-8 0</inkml:trace>
  <inkml:trace contextRef="#ctx0" brushRef="#br0">19635 13267 10341,'21'0'64,"1"-2"1,-1-3 0,2-5-1,3-1 1,3-4-224,-3 4 0,5-8 1,-1 7-1,1-2 159,0 0 0,7-10 0,-5-9 0</inkml:trace>
  <inkml:trace contextRef="#ctx0" brushRef="#br0">20018 12863 8094,'-21'9'1027,"6"-4"0,4 9-688,1 3 0,3 2 0,7 4 0,0 3-525,0 3 0,2 1 1,3-4-1,5 5 1,-1 0-2531,1 0 2716,6-3 0,-4-7 0,9 0 0</inkml:trace>
  <inkml:trace contextRef="#ctx0" brushRef="#br0">20209 13224 7926,'0'-11'3953,"-9"11"-3796,7 11 1,-10 18 0,7 2-1,-4 2-328,-3 4 0,5 4 1,-5 1-1,2-2 171,6-4 0,-8 4 0,0-7 0</inkml:trace>
  <inkml:trace contextRef="#ctx0" brushRef="#br0">21316 15733 7569,'0'-12'391,"7"5"0,0 14 0,-3 10 0,-1 9 1,-3 9-1,0 6 0,0 1 0,0 1 0,0-1 1,0-2 198,0-4 1,0 2 0,0-8 0,2-1 0,3-3-2284,2-8 0,2-3 1693,-1-1 0,-6-14 0,7-12 0</inkml:trace>
  <inkml:trace contextRef="#ctx0" brushRef="#br0">21273 16052 8574,'21'-19'855,"1"3"0,-1 2-847,0-3 0,7 0 0,3 1 0,0 4 0,0 0-545,-5 1 1,0 3 536,2-6 0,-4 0 0,6-7 0</inkml:trace>
  <inkml:trace contextRef="#ctx0" brushRef="#br0">21677 15563 7569,'-9'21'697,"-3"1"0,-7-1 0,5 0-152,7 0 1,4 3 0,3 2-1,0 5 1,0 0-909,0-1 1,10 8 0,4-3-1,3 3 363,-3-2 0,14-6 0,-4-8 0</inkml:trace>
  <inkml:trace contextRef="#ctx0" brushRef="#br0">21826 16010 7569,'0'14'816,"0"0"1,0 3-452,0 1 1,0 4 0,0 1 0,0 3-1,0 5-219,0 2 1,0 3-1,0 6 1,0-2 0,0-2-147,0-3 0,-9 1 0,-3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13104 5081,'-33'-21,"12"9,30 3,20 9,1 0,6-2,2-3,4-2,8 0,7-3,4 5,5-6,5-1,5 2,-1 1,10-1,1 6,8-3,8 0,4-3,-2 8,-44-2,1 1,1 1,1 1,3 1,0 0,4 0,0 0,4 0,1 0,0 0,1 0,2 1,0 1,3 1,1 1,2-2,0 1,0 2,0 1,-1 0,-1 0,0 0,-1 0,-6 1,-1 0,-1 2,-2 1,-6-2,-2 1,50 5,-16 2,-4 3,-23 2,-3-2,-8-5,-14 5,-15-2,-6 9,-15-7,-30 9,-7-18,-29 4,-4-9,-8-5,-9 0,-12-3,-4-4,-3-5,-5 0,-11-4,52 11,-1 0,-4 1,-1-1,-4 0,-2 1,-3 1,-1 1,-6 0,-2 1,-5 1,0 0,-2 0,0 0,-5 0,0 0,-4 0,-1 0,-6 1,-2 1,-2 0,0 1,-3 1,0 1,-2 1,-2 0,35-2,-2-1,1 2,0 0,0 1,-1-1,1 0,-1 0,0-1,0 2,-1-1,2 1,-34 3,2 1,3 0,1 1,6 0,1-1,7 1,2 0,7-1,3 1,8-1,4 1,9 0,2-1,-49 12,20-1,18 2,23 6,16 6,29-4,40-3,31-4,31-3,-34-10,5-1,13 1,3 0,12 0,4-1,11 1,4-1,-31-3,2 1,0-1,5 0,1 0,1 0,-1 0,1 0,0 0,1 1,1-1,0 2,4 0,0 1,0-1,-1-1,-1 0,3 0,6 1,2 2,0-1,-2 0,-1-1,0 1,-2-1,0 1,-1-1,-3 1,-1-1,0 0,-1 0,1-2,-1 1,0 0,1 1,-1 0,-2 0,0 1,0-1,-1 0,0 0,-2-1,-7 1,-2 0,1-1,-1 1,1-1,-2 1,38 5,-2 1,-3-2,-4 0,-9-4,-3-2,-9-1,-1 0,-10-1,-3-1,-9 0,-3 0,47 5,-31-7,-21 5,-10-4,-28-3,-21 0,-34 0,-30 0,-21 0,-34 0,52 0,-4 0,-9 0,-4 0,-6 0,-2 0,-6 0,-1 0,-5 1,-1 0,-5 1,0 1,-4 0,0 1,33-1,-1-1,0 0,-1-2,-1 0,0 0,-2 0,0 1,-1 0,-1 2,-1-1,0 0,1 0,1-1,-1 1,-2 2,1 0,-1 0,0 0,0 0,0 0,1 0,0 0,1 0,5-2,2 0,1 1,-33 2,3 2,5-2,3-1,10-1,2 1,5 1,3 0,11-4,2 0,-47 6,23-5,20-2,25 0,17 0,21 0,43 0,54 0,31 0,-46 0,4 0,8 3,4 1,16 1,4 0,8 0,4-1,-35 0,3 0,0 0,4 0,2 0,0 0,2 0,1-1,0 2,-1 0,1 1,-1-1,2 0,-1-1,0-1,-1 0,-1 0,2 1,4 1,0 1,0-1,-4-1,0 0,-1 0,1 0,-1 0,1 0,-3-1,-1-1,0 0,-5-1,-1 0,-1-1,0 0,-1 0,-2 0,29 0,-2 0,-3 0,-2 0,-5 0,-2 0,-11 0,-3 0,-9-1,-4 0,-7-2,-3-1,42-8,-15 0,-20 0,-17 5,-37-5,-28-7,-39 5,-35 7,-28 5,46 2,-5 0,-10-1,-3 0,-7-2,-2 1,-4-2,-2 1,-6-1,0 1,-3 2,-2 2,35-1,0 0,-2 0,-5-1,0 0,-1 0,-4-1,-1-1,0 1,-5 1,-1 1,1-1,2-2,0 0,0-1,-1 2,1 0,-1-1,1 1,1 0,-2-1,-4-2,-1-1,1 1,2 0,1 0,0 0,2 0,1 0,1-1,2 0,2 1,1-1,3 2,2-1,1 0,-31-1,3-2,10-2,3-1,9 0,3 1,11-1,3 0,-45-3,35 0,17-3,38-9,40-2,42 2,38 2,-24 13,6 1,12-1,3 1,9-1,2 1,12 0,3 1,-32 4,1 0,0 1,2-3,0 1,2 0,9 1,3 1,1 1,3-1,2 0,0 0,4 1,0 1,1 0,2 1,1 0,0 1,-1-1,1 2,-1-1,1 0,-1 0,0 0,1 0,0 0,-1 0,-2 0,-1 0,0 0,-2 0,0 0,0 0,-4-1,-1 0,-1 0,-4 0,-2-1,-1 1,-6-1,-1-1,-1 0,-4-1,-2-1,-1 0,29 0,-3 1,-9-2,-3 0,-8-2,-4-1,-15 1,-4-2,44-12,-27 1,-19 0,-25 0,-34-1,-35 1,-31 7,-40 0,42 6,-3 1,-11 1,-2 1,-7 1,-3 1,-11-2,-2 0,-7 0,-2 1,-6-2,-2 0,34 1,-2-1,1 0,-1 0,0 0,-2-1,-10 0,-2 0,0 0,3 0,0 0,0 0,-1 0,-1 0,1 0,-2-1,1 1,0 0,4 1,2 0,0-1,3 2,2-1,1 1,4 0,1 1,1-1,-34-4,3 1,8 2,3 0,5 0,2 1,8 0,2 0,10 2,2-1,9-1,3 1,-49 1,31-6,17-1,25 6,39-8,46 2,60-6,-34 9,6 2,14-2,4 0,13 0,3 0,-36 3,1 0,2 0,6-1,3 0,-1 1,1 1,1 0,-1 2,1-1,1 2,-1-1,0 1,0 0,0 0,4 0,1 0,-1 0,-4 0,-1 0,0 0,-1 0,-1 0,-1 0,-3 0,-2 0,0 0,36 0,-2 0,-13 0,-2 0,-8 0,-2 0,-7 1,-4 1,-9 1,-2 1,46 0,-31 8,-12-2,-21 11,-12-7,5 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12572 7675,'36'0,"2"3,7 4,16-5,19 5,15-4,18-3,-48 0,3 0,6 0,3 0,5-1,1-1,9-1,1-1,4-2,2-2,7-1,1-1,2-1,2 1,2-1,0 0,4 1,0-1,1 1,-2 1,1 1,-2 0,-1 0,-1 2,3 2,0 1,-3-3,1 0,0 1,1 0,-1 2,-1 2,-3-1,0 1,-7 1,-1 0,-3 0,-2 0,-4 0,-1 0,-7 0,0 0,-2 0,-1 0,-7 1,-3 1,-6 0,-2 0,47 5,-16-2,-27-3,-11-2,-26 0,-27-2,-34-3,-34-2,-33-9,33 9,-4 0,-7-3,-2 1,-5-2,-4 0,-14 1,-3-1,-2 0,-3 1,-6-1,-3 1,35 2,-1 1,0 0,-4 0,-1 0,0 0,-1 0,-1 0,0 0,-3 0,0 0,0 0,-3-1,0 1,-1 0,1 0,-1 0,0 0,0 2,0 0,0 1,1-1,0 0,0 1,1-1,0 0,1 1,1-1,0 1,0 1,0 0,-1 0,2 2,4-1,1 2,2-1,-31 1,3 0,5 0,3 0,9 0,3 0,7 0,4 0,15 0,4 0,-41 3,29 1,20 3,27 10,28-3,40 5,50-5,-18-6,7-2,16 3,6-1,16 2,5-1,-34-4,2 0,2-1,8 1,3-1,1 1,2 0,0 1,1 0,3 0,0 0,1 1,1 0,1 0,0 0,0 0,1 0,-1 0,1 1,-1 0,1 0,-2 0,1 1,0 0,-3 1,1 0,-1 0,-3 1,0 0,-2 1,-10-1,-1 0,-2 2,-6 0,-2 1,-1-1,32 6,-3 0,-11-1,-4-1,-6-1,-4 1,-17 2,-3 0,48 14,-27-2,-27-5,-32-2,-29-3,-38-9,-59-5,35-6,-4 0,-12-1,-4 0,-10 0,-3 0,-15-1,-5 0,33-1,-3 1,-1-1,-4 0,-2-1,0 1,-2 0,-2 1,0-1,-3 1,-1 0,-1 1,-2 0,-2 0,1 0,-1 0,-1 1,0 0,1 1,-1 0,1 1,0 1,1 1,1 1,0-1,2 2,0-1,4 1,0 0,2 1,4-1,0 0,1 0,6 0,0-1,2 2,-30 6,4 1,16-2,4 2,12-1,4 0,-42 15,31-1,29 3,37-5,29 2,50 0,0-16,10-5,15 1,6-2,19-1,5-3,-29 0,2-2,2 1,11-1,3 0,2 0,5 0,1 0,1 0,5 0,0 0,0 0,-2 0,-1 0,2 0,-26 0,0 0,0 0,-1 0,26 0,-2 0,0 0,-1 0,-1 0,0 0,-2 0,-1 0,-1 0,-3 0,-1-1,-2 2,-9 1,-1 0,-2 1,-6 0,-2 0,-1 0,33 2,-3 0,-8-1,-4 1,-15 2,-4 0,-16-3,-5 0,39 0,-25-1,-37-3,-52 0,-48 0,1 0,-10 0,-16-1,-6-1,-16 0,-6 0,27-1,-3 1,-2-1,-6 2,-2-1,-1 1,-7 0,-1 0,-2 0,22 1,-2 0,0 0,-1 0,-3 0,-1 0,0 0,0 0,-2 0,0 0,0 0,1 0,5 0,1 0,1 0,0 0,-21 0,1 0,1 0,8 1,1-1,2 2,7 0,1 0,4 1,-25 2,7 2,16 2,5 3,16-2,6 1,-28 10,55 8,63 1,60 4,-13-20,8-2,20 3,0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16444 4763,'5'-43,"11"0,17 1,15-1,6 1,3 9,4 4,-4 8,-7 7,-5 7,-3-3,1 3,-1 3,8 1,-1 3,-15 3,-30 1,-30 3,-26 10,-23-5,-13 0,-4-3,-3 1,-6-8,4 5,0-2,5 2,14-5,9 5,10-4,10-3,13 0,43 0,29-3,23-4,16-7,10-5,22-2,-1 0,3-1,0 1,-5 0,-5 0,-9-1,-10 3,-9 5,-14 5,-8 9,-30 0,-28 4,-41 8,-33 12,-21 7,37-15,-3 1,-1 2,-2-1,-3 0,-1 0,-3 1,1 0,9-4,3 0,7 1,2-1,-46 13,12 1,16-1,12-4,12 4,26-4,29 2,37-10,28-9,25-7,8-7,13-7,-51 5,1-1,54-4,-57 7,-1 0,51-10,-5-2,-18-2,-10 0,-12 0,-9-1,-24 1,-33 0,-36 9,-49 7,-16 12,-15 12,53-7,-2 2,-3 5,-1 0,6-2,1-1,-49 20,14-1,21-9,12 2,12-4,31-3,24-2,30-5,26-7,28-16,24-12,-48 5,2-1,2-3,1 0,0-2,1 1,-6 1,-1 0,49-18,-9 3,-10-3,-26 5,-23 2,-32 7,-41 10,-48 21,-24 7,40-4,-4 2,-4 2,-1 0,-3-1,1 0,3 3,1 1,5-1,2-1,-46 11,15-3,23-4,13-4,26 8,26-9,36-4,33-5,33-17,-35 3,3-1,5-4,0-1,2-1,0-1,-1-2,0 1,-3 2,-1 1,-7 1,-2 0,48-12,-11-3,-27 13,-20-6,-30 3,-41 12,-53 7,-18 12,-25 7,54-7,-2 0,-3 0,1 2,1 0,1 0,4-1,1 0,-54 11,26-3,14 0,15-2,11-5,34 3,30-10,28 0,46-12,9-7,14-11,-49 8,1-1,0 3,-1 0,54-15,-5 4,-7 3,-16-5,-10 2,-19 8,-12 4,-33-2,-28 7,-43 2,-32 3,-25 13,45-2,-4 1,-3 4,-1 1,-2 1,-1 1,1-1,0 1,6 2,2 0,4-3,1 1,-45 13,22-4,22 0,18 3,63-8,38-2,40-17,26-14,-46 0,3-4,3-1,2-1,4-2,0-1,-1 0,-1 0,0 0,-3-1,-6 2,-2 0,-7 2,-2 1,44-12,-19 6,-37 2,-43 2,-45 5,-42 9,20 9,-3 4,-4 2,-1 3,-6 2,-1 1,6 1,-1 1,-6 3,1 1,11 0,2 1,-46 24,18 3,19-1,21-6,-2-8,24-4,4 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16848 9015,'24'-31,"-5"5,-24-7,-9 5,-17 6,-14 8,-11 5,-11 4,-8 5,-13 7,-6 7,-1 5,-9 2,-2 1,4-1,8 0,16-2,9-2,10-3,26 2,35 8,38-3,36 3,26-17,9-2,9-3,-56-2,0 0,1 0,0 0,-1-1,0 0,54-4,-7-2,-14 0,-7 7,-12 0,-15 0,-15 0,-20 5,-11 9,-24 0,-41 14,-18-2,-17 3,-28-6,53-8,-2 1,-3-2,-2 0,2 0,1 1,2-1,2 0,-44 7,10 0,14-2,10-4,23 3,21-8,41 4,32-9,32-10,23-9,14-7,-53 8,2 0,1-2,-1 1,0 1,-2 0,53-10,-14 1,-16 3,-17 3,-12 2,-17 9,-63-4,-45 11,-43 7,40 1,-4 2,-6 4,-2 1,0-1,-1 1,-7 0,0 1,4 1,0 0,2 1,3 0,10-3,3-1,-44 13,26-3,23 0,17 2,31 0,17-9,27-5,51 3,32-10,-46-4,3-1,6-2,2 0,3-4,1 1,2 1,0-1,0-3,0-2,-4 0,-2-1,-6 0,-2-1,-4 4,-2 0,35-3,-19 2,-16 0,-31 0,-35 7,-38 0,-48 9,29-2,-5 0,-6 3,-1 2,-5 1,-2 2,-5 0,1 1,1 2,1 2,-1-4,1 1,4-1,1 1,5 0,3-1,-40 3,32 2,13-2,20-3,35-1,44-11,46-8,-22-2,6-3,10-4,4-2,6-2,1-1,1-2,-1-1,-5 1,-3 0,-3 2,-2 1,-6 2,-1 1,-7 2,-2 1,38-10,-26-1,-21 1,-45 2,-29 5,-33 7,-26 5,-21 11,-14 8,58-6,0 1,-56 14,7-7,17 2,23-7,10 5,17-4,28-1,37-12,51-2,15-12,18-7,-6-2,8 0,-5 0,-12 2,-9 4,-12 4,-14 4,-5 4,-10-6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16784 10312 8042,'0'23'86,"-2"6"1,-3 6-1,-4 5 1,-1 3-1,-1-1 1,-1 3-1,-2 2 1,-1 3-1,1 0 1,-2 2-1,-3 4 74,-2 6 1,-1-6 0,-1 1 0,-6 2 0,-6 3-162,-5 1 1,-10 6 0,-4-1-1,-5-1 1,-8 3-90,1 4 0,-7-3 0,2 4 1,2 1-1,1-1-35,-3 6 0,7-11 0,-2-3 0,7-8 169,0 0 0,0-7 0,0-3 0,2-4 0,-2-5 46,-3-4 1,-9 2 0,0-10 0,1 0 185,-4 3 0,-8-7 1,-11 4-1,1-2 0,0 0-162,0 2 0,4 1 0,8-8 1,-3 0-152,3 0 1,2-9 0,0-2-1,7-3-6,5 0 0,-5 0 0,-2-7 0,-3 0 0,-4 0 42,-3 0 1,-12 0 0,-2 0 0,-2-2 46,0-5 1,0 4-1,-10-4 1,-2 5-1,-3 2 14,3 0 0,-5 0 1,3 0-1,4 0-12,8 0 0,-8-7 1,5-3-1,-2 1 1,-6-1-12,4 6 0,-1-6 1,3 3-1,-1 0 37,1-3 1,2 6 0,2-10 0,5-1 0,3 1 58,4 0 0,10 0 0,4-7 0,3-3-42,4-4 0,5 4 0,8-4 0,4 4-8,0 3 0,14-8 0,-5 1 0,5 0 0,3-1 21,0 1 1,9-3-1,-5 5 1,2-2-165,1 2 1,-10-5 0,3 1 0,-5-1 0,-3 0-86,1 5 0,6-5 1,1 1-1,-1-1 84,3 0 0,2 3 0,10 7 0,0-1 1,0 1 22,-1 0 1,8-3 0,2-2 0,0-2 65,1 2 1,-1 0-1,-5 0 1,5-2 0,1-1 78,-1-1 0,5 6 1,-5-7-1,0 3-105,0 0 1,5-1 0,-5 8-1,0 0 21,1-1 0,4 8 0,-5 0 0,0 0 0,2 0 20,1 0 1,2 7 0,5-5 0,-3 0-162,-2 0 54,0 7-464,7-4 407,0 9 0,0 9 0,-3 6 117,-4 3 0,5 6 1,-5 2-1,4 5 1,3 2 33,0 5 1,-7 2 0,-2 5-1,-3 2-8,-5 3 0,-1 9 0,-4-3 0,1 3 0,-3 0-28,-4-2 0,4-10 1,-4 3-1,4-8 3,3-6 1,2-5 0,3-10 0,4 0 165,2 0 1,-6-9-40,2-5 0,-5-7 0,0-7 1,2-9-149,3-10 1,0 0 0,-5-10 0,2 1 0,6-1-217,1 1 0,3-5 0,7-7 0,2 2 29,6-3 0,3 1 1,13 5-1,2-1 1,5 3 93,2 5 0,-5-3 0,5 9 1,-2 3 85,-5 3 0,-5 2 0,-4 2 0,-3 2 217,3 3 1,-6 9 0,1-4 0,0 2-32,0 0 0,-5-3 0,7 5 0,0-4 0,0-1-92,1 1 0,-1 0 1,7 4-1,0-5 13,1-1 1,-1 6 0,3-2 0,2 4-134,2 3 0,3 0 0,-5 3 0,4 4 0,3 7 46,5 5 1,3 5 0,1 2 0,1 4 30,-1 3 0,1-7 0,2 5 0,2-3 1,3 1-5,-3-3 0,5-3 0,-3-1 1,-1-1-498,-3 0 0,-5 7 0,-5 3 0,-6 2 0,-6 5 481,-1 2 0,-11 12 0,-1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here means there exist CPA-secure SE and/or UF-CMA MAC such that combination is insecure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8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Attack:</a:t>
            </a:r>
          </a:p>
          <a:p>
            <a:endParaRPr lang="en-US" dirty="0"/>
          </a:p>
          <a:p>
            <a:r>
              <a:rPr lang="en-US" dirty="0"/>
              <a:t>C0’ = IV + M1</a:t>
            </a:r>
          </a:p>
          <a:p>
            <a:r>
              <a:rPr lang="en-US" dirty="0"/>
              <a:t>C1’ = M2</a:t>
            </a:r>
          </a:p>
          <a:p>
            <a:r>
              <a:rPr lang="en-US" b="0" dirty="0"/>
              <a:t>T’ = C2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1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here means there exist CPA-secure SE and/or UF-CMA MAC such that combination is insecure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3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4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20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2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8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4" Type="http://schemas.openxmlformats.org/officeDocument/2006/relationships/customXml" Target="../ink/ink2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D611E-DD5D-734D-B1C6-9D2DAD18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BCB8B3-D596-8648-BB33-97288173E09F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Authenticated encryption with associated data (AEAD)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B2A61D3-244C-B748-87B0-7B7331ACB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143000"/>
                <a:ext cx="109728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AE = (kg, </a:t>
                </a:r>
                <a:r>
                  <a:rPr lang="en-US" dirty="0" err="1"/>
                  <a:t>enc</a:t>
                </a:r>
                <a:r>
                  <a:rPr lang="en-US" dirty="0"/>
                  <a:t>, </a:t>
                </a:r>
                <a:r>
                  <a:rPr lang="en-US" dirty="0" err="1"/>
                  <a:t>dec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enc</a:t>
                </a:r>
                <a:r>
                  <a:rPr lang="en-US" baseline="-25000" dirty="0" err="1"/>
                  <a:t>K</a:t>
                </a:r>
                <a:r>
                  <a:rPr lang="en-US" dirty="0"/>
                  <a:t>(H,M) </a:t>
                </a:r>
              </a:p>
              <a:p>
                <a:pPr lvl="2"/>
                <a:r>
                  <a:rPr lang="en-US" dirty="0"/>
                  <a:t>Secret key K</a:t>
                </a:r>
              </a:p>
              <a:p>
                <a:pPr lvl="2"/>
                <a:r>
                  <a:rPr lang="en-US" dirty="0"/>
                  <a:t>Associated data H</a:t>
                </a:r>
              </a:p>
              <a:p>
                <a:pPr lvl="2"/>
                <a:r>
                  <a:rPr lang="en-US" dirty="0"/>
                  <a:t>Message M</a:t>
                </a:r>
              </a:p>
              <a:p>
                <a:pPr lvl="2"/>
                <a:r>
                  <a:rPr lang="en-US" dirty="0"/>
                  <a:t>Outputs </a:t>
                </a:r>
                <a:r>
                  <a:rPr lang="en-US" dirty="0" err="1"/>
                  <a:t>ciphertxt</a:t>
                </a:r>
                <a:endParaRPr lang="en-US" dirty="0"/>
              </a:p>
              <a:p>
                <a:pPr marL="400050" lvl="1" indent="0">
                  <a:buNone/>
                </a:pPr>
                <a:r>
                  <a:rPr lang="en-US" dirty="0" err="1"/>
                  <a:t>dec</a:t>
                </a:r>
                <a:r>
                  <a:rPr lang="en-US" baseline="-25000" dirty="0" err="1"/>
                  <a:t>K</a:t>
                </a:r>
                <a:r>
                  <a:rPr lang="en-US" dirty="0"/>
                  <a:t>(H,C) </a:t>
                </a:r>
              </a:p>
              <a:p>
                <a:pPr lvl="2"/>
                <a:r>
                  <a:rPr lang="en-US" dirty="0"/>
                  <a:t>Secret key K</a:t>
                </a:r>
              </a:p>
              <a:p>
                <a:pPr lvl="2"/>
                <a:r>
                  <a:rPr lang="en-US" dirty="0"/>
                  <a:t>Associated data H</a:t>
                </a:r>
              </a:p>
              <a:p>
                <a:pPr lvl="2"/>
                <a:r>
                  <a:rPr lang="en-US" dirty="0"/>
                  <a:t>Ciphertext C</a:t>
                </a:r>
              </a:p>
              <a:p>
                <a:pPr lvl="2"/>
                <a:r>
                  <a:rPr lang="en-US" dirty="0"/>
                  <a:t>Outputs message or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B2A61D3-244C-B748-87B0-7B7331ACB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43000"/>
                <a:ext cx="10972800" cy="4525963"/>
              </a:xfrm>
              <a:prstGeom prst="rect">
                <a:avLst/>
              </a:prstGeom>
              <a:blipFill>
                <a:blip r:embed="rId2"/>
                <a:stretch>
                  <a:fillRect l="-1389" t="-140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DF31C-1408-ED44-9BFB-C1EAC1B2C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549400"/>
            <a:ext cx="4864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133" name="Line 5"/>
          <p:cNvSpPr>
            <a:spLocks noChangeShapeType="1"/>
          </p:cNvSpPr>
          <p:nvPr/>
        </p:nvSpPr>
        <p:spPr bwMode="auto">
          <a:xfrm>
            <a:off x="2854325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4" name="Line 6"/>
          <p:cNvSpPr>
            <a:spLocks noChangeShapeType="1"/>
          </p:cNvSpPr>
          <p:nvPr/>
        </p:nvSpPr>
        <p:spPr bwMode="auto">
          <a:xfrm>
            <a:off x="7031038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5" name="Line 7"/>
          <p:cNvSpPr>
            <a:spLocks noChangeShapeType="1"/>
          </p:cNvSpPr>
          <p:nvPr/>
        </p:nvSpPr>
        <p:spPr bwMode="auto">
          <a:xfrm>
            <a:off x="2854326" y="2025650"/>
            <a:ext cx="417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6" name="Text Box 8"/>
          <p:cNvSpPr txBox="1">
            <a:spLocks noChangeArrowheads="1"/>
          </p:cNvSpPr>
          <p:nvPr/>
        </p:nvSpPr>
        <p:spPr bwMode="auto">
          <a:xfrm>
            <a:off x="4583113" y="1874838"/>
            <a:ext cx="1079500" cy="36671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159376" y="2241550"/>
            <a:ext cx="2519363" cy="431800"/>
            <a:chOff x="3515" y="1888"/>
            <a:chExt cx="1361" cy="272"/>
          </a:xfrm>
        </p:grpSpPr>
        <p:sp>
          <p:nvSpPr>
            <p:cNvPr id="9252" name="Line 10"/>
            <p:cNvSpPr>
              <a:spLocks noChangeShapeType="1"/>
            </p:cNvSpPr>
            <p:nvPr/>
          </p:nvSpPr>
          <p:spPr bwMode="auto">
            <a:xfrm>
              <a:off x="3515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11"/>
            <p:cNvSpPr>
              <a:spLocks noChangeShapeType="1"/>
            </p:cNvSpPr>
            <p:nvPr/>
          </p:nvSpPr>
          <p:spPr bwMode="auto">
            <a:xfrm>
              <a:off x="3515" y="2024"/>
              <a:ext cx="13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12"/>
            <p:cNvSpPr>
              <a:spLocks noChangeShapeType="1"/>
            </p:cNvSpPr>
            <p:nvPr/>
          </p:nvSpPr>
          <p:spPr bwMode="auto">
            <a:xfrm>
              <a:off x="4876" y="202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4151314" y="1233488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868613" y="1219201"/>
            <a:ext cx="1301750" cy="523875"/>
            <a:chOff x="838" y="881"/>
            <a:chExt cx="820" cy="330"/>
          </a:xfrm>
        </p:grpSpPr>
        <p:sp>
          <p:nvSpPr>
            <p:cNvPr id="9250" name="Rectangle 15"/>
            <p:cNvSpPr>
              <a:spLocks noChangeArrowheads="1"/>
            </p:cNvSpPr>
            <p:nvPr/>
          </p:nvSpPr>
          <p:spPr bwMode="auto">
            <a:xfrm>
              <a:off x="838" y="890"/>
              <a:ext cx="81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51" name="Text Box 16"/>
            <p:cNvSpPr txBox="1">
              <a:spLocks noChangeArrowheads="1"/>
            </p:cNvSpPr>
            <p:nvPr/>
          </p:nvSpPr>
          <p:spPr bwMode="auto">
            <a:xfrm>
              <a:off x="859" y="881"/>
              <a:ext cx="7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SQN +</a:t>
              </a:r>
            </a:p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comp method</a:t>
              </a:r>
            </a:p>
          </p:txBody>
        </p:sp>
      </p:grpSp>
      <p:sp>
        <p:nvSpPr>
          <p:cNvPr id="9230" name="Text Box 17"/>
          <p:cNvSpPr txBox="1">
            <a:spLocks noChangeArrowheads="1"/>
          </p:cNvSpPr>
          <p:nvPr/>
        </p:nvSpPr>
        <p:spPr bwMode="auto">
          <a:xfrm>
            <a:off x="5126038" y="130492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326438" y="2673350"/>
            <a:ext cx="1008062" cy="431800"/>
            <a:chOff x="4285" y="1797"/>
            <a:chExt cx="635" cy="272"/>
          </a:xfrm>
        </p:grpSpPr>
        <p:sp>
          <p:nvSpPr>
            <p:cNvPr id="9248" name="Rectangle 19"/>
            <p:cNvSpPr>
              <a:spLocks noChangeArrowheads="1"/>
            </p:cNvSpPr>
            <p:nvPr/>
          </p:nvSpPr>
          <p:spPr bwMode="auto">
            <a:xfrm>
              <a:off x="4285" y="1797"/>
              <a:ext cx="635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9" name="Text Box 20"/>
            <p:cNvSpPr txBox="1">
              <a:spLocks noChangeArrowheads="1"/>
            </p:cNvSpPr>
            <p:nvPr/>
          </p:nvSpPr>
          <p:spPr bwMode="auto">
            <a:xfrm>
              <a:off x="4331" y="1842"/>
              <a:ext cx="5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Padding</a:t>
              </a:r>
            </a:p>
          </p:txBody>
        </p:sp>
      </p:grpSp>
      <p:sp>
        <p:nvSpPr>
          <p:cNvPr id="1584149" name="Line 21"/>
          <p:cNvSpPr>
            <a:spLocks noChangeShapeType="1"/>
          </p:cNvSpPr>
          <p:nvPr/>
        </p:nvSpPr>
        <p:spPr bwMode="auto">
          <a:xfrm>
            <a:off x="6835775" y="360997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0" name="Line 22"/>
          <p:cNvSpPr>
            <a:spLocks noChangeShapeType="1"/>
          </p:cNvSpPr>
          <p:nvPr/>
        </p:nvSpPr>
        <p:spPr bwMode="auto">
          <a:xfrm>
            <a:off x="4151313" y="3465513"/>
            <a:ext cx="518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1" name="Line 23"/>
          <p:cNvSpPr>
            <a:spLocks noChangeShapeType="1"/>
          </p:cNvSpPr>
          <p:nvPr/>
        </p:nvSpPr>
        <p:spPr bwMode="auto">
          <a:xfrm>
            <a:off x="9337675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2" name="Line 24"/>
          <p:cNvSpPr>
            <a:spLocks noChangeShapeType="1"/>
          </p:cNvSpPr>
          <p:nvPr/>
        </p:nvSpPr>
        <p:spPr bwMode="auto">
          <a:xfrm>
            <a:off x="4151313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3" name="Text Box 25"/>
          <p:cNvSpPr txBox="1">
            <a:spLocks noChangeArrowheads="1"/>
          </p:cNvSpPr>
          <p:nvPr/>
        </p:nvSpPr>
        <p:spPr bwMode="auto">
          <a:xfrm>
            <a:off x="6340475" y="3282951"/>
            <a:ext cx="979488" cy="36671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 err="1">
                <a:latin typeface="Arial" charset="0"/>
                <a:cs typeface="Arial" charset="0"/>
              </a:rPr>
              <a:t>Enc</a:t>
            </a:r>
            <a:endParaRPr lang="en-GB" sz="1800" b="0" dirty="0">
              <a:latin typeface="Arial" charset="0"/>
              <a:cs typeface="Arial" charset="0"/>
            </a:endParaRPr>
          </a:p>
        </p:txBody>
      </p:sp>
      <p:sp>
        <p:nvSpPr>
          <p:cNvPr id="1584154" name="Rectangle 26"/>
          <p:cNvSpPr>
            <a:spLocks noChangeArrowheads="1"/>
          </p:cNvSpPr>
          <p:nvPr/>
        </p:nvSpPr>
        <p:spPr bwMode="auto">
          <a:xfrm>
            <a:off x="4151314" y="3897313"/>
            <a:ext cx="518477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55" name="Text Box 27"/>
          <p:cNvSpPr txBox="1">
            <a:spLocks noChangeArrowheads="1"/>
          </p:cNvSpPr>
          <p:nvPr/>
        </p:nvSpPr>
        <p:spPr bwMode="auto">
          <a:xfrm>
            <a:off x="6318250" y="3970338"/>
            <a:ext cx="992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Ciphertext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7031038" y="2673350"/>
            <a:ext cx="1295400" cy="431800"/>
            <a:chOff x="4468" y="2160"/>
            <a:chExt cx="816" cy="272"/>
          </a:xfrm>
          <a:solidFill>
            <a:schemeClr val="accent6"/>
          </a:solidFill>
        </p:grpSpPr>
        <p:sp>
          <p:nvSpPr>
            <p:cNvPr id="9246" name="Rectangle 29"/>
            <p:cNvSpPr>
              <a:spLocks noChangeArrowheads="1"/>
            </p:cNvSpPr>
            <p:nvPr/>
          </p:nvSpPr>
          <p:spPr bwMode="auto">
            <a:xfrm>
              <a:off x="4468" y="2160"/>
              <a:ext cx="816" cy="27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7" name="Text Box 30"/>
            <p:cNvSpPr txBox="1">
              <a:spLocks noChangeArrowheads="1"/>
            </p:cNvSpPr>
            <p:nvPr/>
          </p:nvSpPr>
          <p:spPr bwMode="auto">
            <a:xfrm>
              <a:off x="4604" y="2195"/>
              <a:ext cx="55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MAC tag</a:t>
              </a:r>
            </a:p>
          </p:txBody>
        </p:sp>
      </p:grpSp>
      <p:sp>
        <p:nvSpPr>
          <p:cNvPr id="9240" name="Rectangle 31"/>
          <p:cNvSpPr>
            <a:spLocks noChangeArrowheads="1"/>
          </p:cNvSpPr>
          <p:nvPr/>
        </p:nvSpPr>
        <p:spPr bwMode="auto">
          <a:xfrm>
            <a:off x="2057400" y="4251326"/>
            <a:ext cx="80010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endParaRPr lang="en-US">
              <a:latin typeface="Arial" charset="0"/>
            </a:endParaRPr>
          </a:p>
        </p:txBody>
      </p:sp>
      <p:sp>
        <p:nvSpPr>
          <p:cNvPr id="1584160" name="Rectangle 32"/>
          <p:cNvSpPr>
            <a:spLocks noChangeArrowheads="1"/>
          </p:cNvSpPr>
          <p:nvPr/>
        </p:nvSpPr>
        <p:spPr bwMode="auto">
          <a:xfrm>
            <a:off x="4151314" y="2673350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1" name="Text Box 33"/>
          <p:cNvSpPr txBox="1">
            <a:spLocks noChangeArrowheads="1"/>
          </p:cNvSpPr>
          <p:nvPr/>
        </p:nvSpPr>
        <p:spPr bwMode="auto">
          <a:xfrm>
            <a:off x="5126038" y="274637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sp>
        <p:nvSpPr>
          <p:cNvPr id="1584162" name="Rectangle 34"/>
          <p:cNvSpPr>
            <a:spLocks noChangeArrowheads="1"/>
          </p:cNvSpPr>
          <p:nvPr/>
        </p:nvSpPr>
        <p:spPr bwMode="auto">
          <a:xfrm>
            <a:off x="2855913" y="3898900"/>
            <a:ext cx="12954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3" name="Text Box 35"/>
          <p:cNvSpPr txBox="1">
            <a:spLocks noChangeArrowheads="1"/>
          </p:cNvSpPr>
          <p:nvPr/>
        </p:nvSpPr>
        <p:spPr bwMode="auto">
          <a:xfrm>
            <a:off x="3135314" y="3951288"/>
            <a:ext cx="765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0">
                <a:latin typeface="Arial" charset="0"/>
                <a:cs typeface="Arial" charset="0"/>
              </a:rPr>
              <a:t>Header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44305" y="177225"/>
            <a:ext cx="9103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TLS 1.2 record protocol: MAC-Encode-Encrypt (MEE)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1" y="4953001"/>
            <a:ext cx="546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HMAC-MD5, HMAC-SHA1, HMAC-SHA256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38562" y="5719466"/>
            <a:ext cx="595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CBC-AES128, CBC-AES256, CBC-3DES, RC4-128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29148" y="1066801"/>
            <a:ext cx="2372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 is not </a:t>
            </a:r>
            <a:r>
              <a:rPr lang="en-US" dirty="0" err="1"/>
              <a:t>MAC’d</a:t>
            </a:r>
            <a:r>
              <a:rPr lang="en-US" dirty="0"/>
              <a:t>.</a:t>
            </a:r>
          </a:p>
          <a:p>
            <a:r>
              <a:rPr lang="en-US" dirty="0"/>
              <a:t>Implementations must</a:t>
            </a:r>
          </a:p>
          <a:p>
            <a:r>
              <a:rPr lang="en-US" dirty="0"/>
              <a:t>handle padding checks </a:t>
            </a:r>
          </a:p>
          <a:p>
            <a:r>
              <a:rPr lang="en-US" b="1" i="1" dirty="0"/>
              <a:t>very</a:t>
            </a:r>
            <a:r>
              <a:rPr lang="en-US" dirty="0"/>
              <a:t> carefully.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518CF-0506-444E-9355-3F227EADA6CE}"/>
              </a:ext>
            </a:extLst>
          </p:cNvPr>
          <p:cNvSpPr txBox="1"/>
          <p:nvPr/>
        </p:nvSpPr>
        <p:spPr>
          <a:xfrm>
            <a:off x="639290" y="1828800"/>
            <a:ext cx="2645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Associated data:</a:t>
            </a:r>
          </a:p>
          <a:p>
            <a:r>
              <a:rPr lang="en-US" dirty="0"/>
              <a:t>Information that is authenticated but not encrypted</a:t>
            </a:r>
          </a:p>
          <a:p>
            <a:endParaRPr lang="en-US" dirty="0"/>
          </a:p>
          <a:p>
            <a:r>
              <a:rPr lang="en-US" dirty="0"/>
              <a:t>Authenticated encryption with associated data (AEAD)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ADD6C8-E224-4C45-A2FC-764037FA2B3A}"/>
              </a:ext>
            </a:extLst>
          </p:cNvPr>
          <p:cNvCxnSpPr>
            <a:stCxn id="7" idx="0"/>
          </p:cNvCxnSpPr>
          <p:nvPr/>
        </p:nvCxnSpPr>
        <p:spPr>
          <a:xfrm flipV="1">
            <a:off x="1961914" y="1524000"/>
            <a:ext cx="781286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Box 8">
            <a:extLst>
              <a:ext uri="{FF2B5EF4-FFF2-40B4-BE49-F238E27FC236}">
                <a16:creationId xmlns:a16="http://schemas.microsoft.com/office/drawing/2014/main" id="{2A939D3C-D2E1-D145-8D28-5B447B243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5000477"/>
            <a:ext cx="1079500" cy="36671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sp>
        <p:nvSpPr>
          <p:cNvPr id="45" name="Text Box 25">
            <a:extLst>
              <a:ext uri="{FF2B5EF4-FFF2-40B4-BE49-F238E27FC236}">
                <a16:creationId xmlns:a16="http://schemas.microsoft.com/office/drawing/2014/main" id="{A786C317-140B-4143-84A2-7A244440A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456" y="5766941"/>
            <a:ext cx="979488" cy="36671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 err="1">
                <a:latin typeface="Arial" charset="0"/>
                <a:cs typeface="Arial" charset="0"/>
              </a:rPr>
              <a:t>Enc</a:t>
            </a:r>
            <a:endParaRPr lang="en-GB" sz="1800" b="0" dirty="0">
              <a:latin typeface="Arial" charset="0"/>
              <a:cs typeface="Arial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C92F5B9-AB31-C940-A2A4-CCE93A8D67F4}"/>
              </a:ext>
            </a:extLst>
          </p:cNvPr>
          <p:cNvCxnSpPr>
            <a:cxnSpLocks/>
          </p:cNvCxnSpPr>
          <p:nvPr/>
        </p:nvCxnSpPr>
        <p:spPr>
          <a:xfrm flipH="1">
            <a:off x="9067800" y="2267130"/>
            <a:ext cx="166688" cy="406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30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929939" y="177225"/>
            <a:ext cx="8332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Conflicting results about TLS 1.2 record protocol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6CAD-85DA-7D4E-9270-216E70785A7D}"/>
              </a:ext>
            </a:extLst>
          </p:cNvPr>
          <p:cNvSpPr txBox="1"/>
          <p:nvPr/>
        </p:nvSpPr>
        <p:spPr>
          <a:xfrm>
            <a:off x="3279545" y="2620665"/>
            <a:ext cx="7184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Analyses arguing security when using CBC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308BB-8D54-B54F-8349-ABD5366F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00"/>
          <a:stretch/>
        </p:blipFill>
        <p:spPr>
          <a:xfrm>
            <a:off x="3449151" y="3378200"/>
            <a:ext cx="7374194" cy="127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5DE2704-68CD-D542-B5BF-5FF2647176BA}"/>
              </a:ext>
            </a:extLst>
          </p:cNvPr>
          <p:cNvSpPr txBox="1"/>
          <p:nvPr/>
        </p:nvSpPr>
        <p:spPr>
          <a:xfrm>
            <a:off x="457200" y="1151172"/>
            <a:ext cx="10687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err="1"/>
              <a:t>Namprempre</a:t>
            </a:r>
            <a:r>
              <a:rPr lang="en-US" sz="2800" dirty="0"/>
              <a:t>, </a:t>
            </a:r>
            <a:r>
              <a:rPr lang="en-US" sz="2800" dirty="0" err="1"/>
              <a:t>Bellare</a:t>
            </a:r>
            <a:r>
              <a:rPr lang="en-US" sz="2800" dirty="0"/>
              <a:t> 2000]: MAC-then-Encrypt not secure, </a:t>
            </a:r>
            <a:r>
              <a:rPr lang="en-US" sz="2800" b="1" i="1" dirty="0"/>
              <a:t>in general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Exist ROR-secure encryption for which MAC-then-Encrypt is not CTXT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31144-D396-8047-87B8-8250314DE16D}"/>
              </a:ext>
            </a:extLst>
          </p:cNvPr>
          <p:cNvSpPr txBox="1"/>
          <p:nvPr/>
        </p:nvSpPr>
        <p:spPr>
          <a:xfrm>
            <a:off x="9683289" y="4353635"/>
            <a:ext cx="228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[Krawczyk 2001]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DD623C-DBA4-6C49-B598-FF7C7CF0496D}"/>
              </a:ext>
            </a:extLst>
          </p:cNvPr>
          <p:cNvSpPr txBox="1"/>
          <p:nvPr/>
        </p:nvSpPr>
        <p:spPr>
          <a:xfrm>
            <a:off x="516467" y="5257800"/>
            <a:ext cx="11142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err="1"/>
              <a:t>Canvel</a:t>
            </a:r>
            <a:r>
              <a:rPr lang="en-US" sz="2800" dirty="0"/>
              <a:t> et al. 2003]: </a:t>
            </a:r>
            <a:r>
              <a:rPr lang="en-US" sz="2800" dirty="0">
                <a:solidFill>
                  <a:srgbClr val="FF0000"/>
                </a:solidFill>
              </a:rPr>
              <a:t>recover passwords sent over TLS 1.2 record protocol using padding oracle attack</a:t>
            </a:r>
          </a:p>
        </p:txBody>
      </p:sp>
    </p:spTree>
    <p:extLst>
      <p:ext uri="{BB962C8B-B14F-4D97-AF65-F5344CB8AC3E}">
        <p14:creationId xmlns:p14="http://schemas.microsoft.com/office/powerpoint/2010/main" val="57514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75AD4C-3863-1E40-A84B-F30EA602D2C8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Padding oracle attacks against MAC-then-Encrypt</a:t>
            </a:r>
          </a:p>
        </p:txBody>
      </p:sp>
      <p:pic>
        <p:nvPicPr>
          <p:cNvPr id="9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F1188FCC-C43A-194A-A0A9-EB4608000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5652" y="1750273"/>
            <a:ext cx="1260475" cy="1145326"/>
          </a:xfrm>
          <a:prstGeom prst="rect">
            <a:avLst/>
          </a:prstGeom>
          <a:noFill/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A8B805-CACE-E447-B5B2-7942241EC12A}"/>
              </a:ext>
            </a:extLst>
          </p:cNvPr>
          <p:cNvCxnSpPr/>
          <p:nvPr/>
        </p:nvCxnSpPr>
        <p:spPr>
          <a:xfrm flipV="1">
            <a:off x="4433051" y="190946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EB7A0-A156-9743-84A9-080D37BA08A9}"/>
              </a:ext>
            </a:extLst>
          </p:cNvPr>
          <p:cNvCxnSpPr/>
          <p:nvPr/>
        </p:nvCxnSpPr>
        <p:spPr>
          <a:xfrm flipH="1" flipV="1">
            <a:off x="4433052" y="228376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24F36D-3C89-F243-A4A1-F009B92BA7FA}"/>
              </a:ext>
            </a:extLst>
          </p:cNvPr>
          <p:cNvSpPr txBox="1"/>
          <p:nvPr/>
        </p:nvSpPr>
        <p:spPr>
          <a:xfrm>
            <a:off x="4724400" y="1905000"/>
            <a:ext cx="1693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PAD_ERROR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4761D-4379-CE46-9283-67E8A1204029}"/>
              </a:ext>
            </a:extLst>
          </p:cNvPr>
          <p:cNvSpPr txBox="1"/>
          <p:nvPr/>
        </p:nvSpPr>
        <p:spPr>
          <a:xfrm>
            <a:off x="4648200" y="1524000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H, R, C0 , C1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1AB6D3-F9C8-E14C-9C17-2EED7184E497}"/>
              </a:ext>
            </a:extLst>
          </p:cNvPr>
          <p:cNvCxnSpPr/>
          <p:nvPr/>
        </p:nvCxnSpPr>
        <p:spPr>
          <a:xfrm flipV="1">
            <a:off x="4419600" y="282386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B14B-6821-FE4E-81FB-77941B653B8F}"/>
              </a:ext>
            </a:extLst>
          </p:cNvPr>
          <p:cNvCxnSpPr/>
          <p:nvPr/>
        </p:nvCxnSpPr>
        <p:spPr>
          <a:xfrm flipH="1" flipV="1">
            <a:off x="4419601" y="312643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718EFC-6C6C-0942-A37B-38CF404A5130}"/>
              </a:ext>
            </a:extLst>
          </p:cNvPr>
          <p:cNvSpPr txBox="1"/>
          <p:nvPr/>
        </p:nvSpPr>
        <p:spPr>
          <a:xfrm>
            <a:off x="4724400" y="2747665"/>
            <a:ext cx="1693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PAD_ERROR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F2C50-8337-F742-8421-C5129EFB1827}"/>
              </a:ext>
            </a:extLst>
          </p:cNvPr>
          <p:cNvSpPr txBox="1"/>
          <p:nvPr/>
        </p:nvSpPr>
        <p:spPr>
          <a:xfrm>
            <a:off x="4581876" y="2438400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H, 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 , C1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FB26F9-C624-EE45-9517-B643423086B4}"/>
              </a:ext>
            </a:extLst>
          </p:cNvPr>
          <p:cNvCxnSpPr/>
          <p:nvPr/>
        </p:nvCxnSpPr>
        <p:spPr>
          <a:xfrm flipV="1">
            <a:off x="4419600" y="3657599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9E7692-A0C9-4046-8C3A-681E1577E8BD}"/>
              </a:ext>
            </a:extLst>
          </p:cNvPr>
          <p:cNvCxnSpPr/>
          <p:nvPr/>
        </p:nvCxnSpPr>
        <p:spPr>
          <a:xfrm flipH="1" flipV="1">
            <a:off x="4419601" y="396016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677373-D5CB-0C4B-B7BE-719BD9E392B3}"/>
              </a:ext>
            </a:extLst>
          </p:cNvPr>
          <p:cNvSpPr txBox="1"/>
          <p:nvPr/>
        </p:nvSpPr>
        <p:spPr>
          <a:xfrm>
            <a:off x="4707772" y="3581400"/>
            <a:ext cx="1693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PAD_ERROR</a:t>
            </a:r>
          </a:p>
          <a:p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1F04F4-B0A2-B647-A22A-66AB58DBCA97}"/>
              </a:ext>
            </a:extLst>
          </p:cNvPr>
          <p:cNvSpPr txBox="1"/>
          <p:nvPr/>
        </p:nvSpPr>
        <p:spPr>
          <a:xfrm>
            <a:off x="4581876" y="3272135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H, 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2 , C1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6964FB-282F-E944-805E-CF3334DEE590}"/>
              </a:ext>
            </a:extLst>
          </p:cNvPr>
          <p:cNvSpPr txBox="1"/>
          <p:nvPr/>
        </p:nvSpPr>
        <p:spPr>
          <a:xfrm>
            <a:off x="5257801" y="41147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851963-4756-4542-AEBC-D00E15467AF4}"/>
              </a:ext>
            </a:extLst>
          </p:cNvPr>
          <p:cNvCxnSpPr/>
          <p:nvPr/>
        </p:nvCxnSpPr>
        <p:spPr>
          <a:xfrm flipV="1">
            <a:off x="4419600" y="494853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D2EC45-4287-EC4E-9A32-7030ED8E5CC3}"/>
              </a:ext>
            </a:extLst>
          </p:cNvPr>
          <p:cNvCxnSpPr/>
          <p:nvPr/>
        </p:nvCxnSpPr>
        <p:spPr>
          <a:xfrm flipH="1" flipV="1">
            <a:off x="4419601" y="540350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72703F-78C4-6942-A226-7C28078BD588}"/>
              </a:ext>
            </a:extLst>
          </p:cNvPr>
          <p:cNvSpPr txBox="1"/>
          <p:nvPr/>
        </p:nvSpPr>
        <p:spPr>
          <a:xfrm>
            <a:off x="4608771" y="4953000"/>
            <a:ext cx="1792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AAA2E-42B0-A04E-B431-3EB11E33ED24}"/>
              </a:ext>
            </a:extLst>
          </p:cNvPr>
          <p:cNvSpPr txBox="1"/>
          <p:nvPr/>
        </p:nvSpPr>
        <p:spPr>
          <a:xfrm>
            <a:off x="4581875" y="4563070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H, 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i ,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318898-9F09-DD42-BF58-AC69E18A69D6}"/>
              </a:ext>
            </a:extLst>
          </p:cNvPr>
          <p:cNvSpPr txBox="1"/>
          <p:nvPr/>
        </p:nvSpPr>
        <p:spPr>
          <a:xfrm>
            <a:off x="1600200" y="3178076"/>
            <a:ext cx="24143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 = C0,C1,C2,C3</a:t>
            </a:r>
          </a:p>
          <a:p>
            <a:r>
              <a:rPr lang="en-US" sz="2400" dirty="0"/>
              <a:t>for header H</a:t>
            </a:r>
          </a:p>
          <a:p>
            <a:r>
              <a:rPr lang="en-US" sz="2400" dirty="0"/>
              <a:t>Let R be arbitrary </a:t>
            </a:r>
          </a:p>
          <a:p>
            <a:r>
              <a:rPr lang="en-US" sz="2400" dirty="0"/>
              <a:t>n bits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60DBFA-FE56-A143-9974-B8EFE2CE6064}"/>
              </a:ext>
            </a:extLst>
          </p:cNvPr>
          <p:cNvSpPr txBox="1"/>
          <p:nvPr/>
        </p:nvSpPr>
        <p:spPr>
          <a:xfrm>
            <a:off x="228600" y="6324600"/>
            <a:ext cx="11929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Actually: each error forces TLS session to abort.  Each query above is for separate session (“multi-session attack”)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72FD0F-A1C4-924B-B48F-131F9C90DC32}"/>
              </a:ext>
            </a:extLst>
          </p:cNvPr>
          <p:cNvSpPr txBox="1"/>
          <p:nvPr/>
        </p:nvSpPr>
        <p:spPr>
          <a:xfrm>
            <a:off x="7315200" y="1571685"/>
            <a:ext cx="4648200" cy="452431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K1 K2, H, C ):</a:t>
            </a:r>
          </a:p>
          <a:p>
            <a:r>
              <a:rPr lang="en-US" sz="2400" dirty="0"/>
              <a:t>M &lt;- CBC-Dec(K,C)</a:t>
            </a:r>
          </a:p>
          <a:p>
            <a:r>
              <a:rPr lang="en-US" sz="2400" dirty="0"/>
              <a:t>P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	If P’ != P then </a:t>
            </a:r>
          </a:p>
          <a:p>
            <a:r>
              <a:rPr lang="en-US" sz="2400" dirty="0"/>
              <a:t>		Return </a:t>
            </a:r>
            <a:r>
              <a:rPr lang="en-US" sz="2400" dirty="0">
                <a:solidFill>
                  <a:srgbClr val="FF0000"/>
                </a:solidFill>
              </a:rPr>
              <a:t>PAD_ERROR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T  &lt;- RemoveLast20Bytes(M)</a:t>
            </a:r>
          </a:p>
          <a:p>
            <a:r>
              <a:rPr lang="en-US" sz="2400" dirty="0"/>
              <a:t>If HMAC(K1,H,M) != T then</a:t>
            </a:r>
          </a:p>
          <a:p>
            <a:r>
              <a:rPr lang="en-US" sz="2400" dirty="0"/>
              <a:t>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Return 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DFA8C4-DE9B-224A-AC3B-40B843B6B37B}"/>
                  </a:ext>
                </a:extLst>
              </p14:cNvPr>
              <p14:cNvContentPartPr/>
              <p14:nvPr/>
            </p14:nvContentPartPr>
            <p14:xfrm>
              <a:off x="4017960" y="1767960"/>
              <a:ext cx="2747160" cy="582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DFA8C4-DE9B-224A-AC3B-40B843B6B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2120" y="1704600"/>
                <a:ext cx="277848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C89958-B3DC-154E-AEF6-45DE56391F2D}"/>
                  </a:ext>
                </a:extLst>
              </p14:cNvPr>
              <p14:cNvContentPartPr/>
              <p14:nvPr/>
            </p14:nvContentPartPr>
            <p14:xfrm>
              <a:off x="4447800" y="2586960"/>
              <a:ext cx="2099520" cy="497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C89958-B3DC-154E-AEF6-45DE56391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1960" y="2523600"/>
                <a:ext cx="2130840" cy="6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8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20" grpId="0"/>
      <p:bldP spid="21" grpId="0"/>
      <p:bldP spid="22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D690D-35C6-EE44-9AD1-06801DEF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75AD4C-3863-1E40-A84B-F30EA602D2C8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Standard models don’t cover padding oracle attacks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77DDFE-5300-2648-93EA-7BCA7C4D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84342"/>
            <a:ext cx="4864100" cy="469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31DA7-40D6-5B42-AE13-3D0F1069A127}"/>
                  </a:ext>
                </a:extLst>
              </p:cNvPr>
              <p:cNvSpPr txBox="1"/>
              <p:nvPr/>
            </p:nvSpPr>
            <p:spPr>
              <a:xfrm>
                <a:off x="4114800" y="5742057"/>
                <a:ext cx="2169889" cy="70788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Only can output </a:t>
                </a:r>
              </a:p>
              <a:p>
                <a:r>
                  <a:rPr lang="en-US" sz="2000" dirty="0"/>
                  <a:t>one kind of error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31DA7-40D6-5B42-AE13-3D0F1069A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742057"/>
                <a:ext cx="2169889" cy="707886"/>
              </a:xfrm>
              <a:prstGeom prst="rect">
                <a:avLst/>
              </a:prstGeom>
              <a:blipFill>
                <a:blip r:embed="rId3"/>
                <a:stretch>
                  <a:fillRect l="-1724" t="-1695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265665-9AC2-9F47-B3B5-EF2ADD1C45C8}"/>
              </a:ext>
            </a:extLst>
          </p:cNvPr>
          <p:cNvCxnSpPr/>
          <p:nvPr/>
        </p:nvCxnSpPr>
        <p:spPr>
          <a:xfrm flipH="1" flipV="1">
            <a:off x="3048000" y="5943600"/>
            <a:ext cx="1066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717FCC4-4ED6-7440-BDFC-045CAA2D0FAD}"/>
              </a:ext>
            </a:extLst>
          </p:cNvPr>
          <p:cNvSpPr txBox="1"/>
          <p:nvPr/>
        </p:nvSpPr>
        <p:spPr>
          <a:xfrm>
            <a:off x="7315200" y="1571685"/>
            <a:ext cx="4648200" cy="452431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K1 K2, H, C ):</a:t>
            </a:r>
          </a:p>
          <a:p>
            <a:r>
              <a:rPr lang="en-US" sz="2400" dirty="0"/>
              <a:t>M &lt;- CBC-Dec(K,C)</a:t>
            </a:r>
          </a:p>
          <a:p>
            <a:r>
              <a:rPr lang="en-US" sz="2400" dirty="0"/>
              <a:t>P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	If P’ != P then </a:t>
            </a:r>
          </a:p>
          <a:p>
            <a:r>
              <a:rPr lang="en-US" sz="2400" dirty="0"/>
              <a:t>		Return </a:t>
            </a:r>
            <a:r>
              <a:rPr lang="en-US" sz="2400" dirty="0">
                <a:solidFill>
                  <a:srgbClr val="FF0000"/>
                </a:solidFill>
              </a:rPr>
              <a:t>PAD_ERROR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T  &lt;- RemoveLast20Bytes(M)</a:t>
            </a:r>
          </a:p>
          <a:p>
            <a:r>
              <a:rPr lang="en-US" sz="2400" dirty="0"/>
              <a:t>If HMAC(K1,H,M) != T then</a:t>
            </a:r>
          </a:p>
          <a:p>
            <a:r>
              <a:rPr lang="en-US" sz="2400" dirty="0"/>
              <a:t>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Return M</a:t>
            </a:r>
          </a:p>
        </p:txBody>
      </p:sp>
    </p:spTree>
    <p:extLst>
      <p:ext uri="{BB962C8B-B14F-4D97-AF65-F5344CB8AC3E}">
        <p14:creationId xmlns:p14="http://schemas.microsoft.com/office/powerpoint/2010/main" val="27029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D690D-35C6-EE44-9AD1-06801DEF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75AD4C-3863-1E40-A84B-F30EA602D2C8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Standard models don’t cover padding oracle attacks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CEF56-0C0A-7041-8FF2-3C10CE55D508}"/>
              </a:ext>
            </a:extLst>
          </p:cNvPr>
          <p:cNvSpPr txBox="1"/>
          <p:nvPr/>
        </p:nvSpPr>
        <p:spPr>
          <a:xfrm>
            <a:off x="7315200" y="1571685"/>
            <a:ext cx="4648200" cy="452431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K1 K2, H, C ):</a:t>
            </a:r>
          </a:p>
          <a:p>
            <a:r>
              <a:rPr lang="en-US" sz="2400" dirty="0"/>
              <a:t>M &lt;- CBC-Dec(K,C)</a:t>
            </a:r>
          </a:p>
          <a:p>
            <a:r>
              <a:rPr lang="en-US" sz="2400" dirty="0"/>
              <a:t>P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	If P’ != P then </a:t>
            </a:r>
          </a:p>
          <a:p>
            <a:r>
              <a:rPr lang="en-US" sz="2400" dirty="0"/>
              <a:t>	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T  &lt;- RemoveLast20Bytes(M)</a:t>
            </a:r>
          </a:p>
          <a:p>
            <a:r>
              <a:rPr lang="en-US" sz="2400" dirty="0"/>
              <a:t>If HMAC(K1,H,M) != T then</a:t>
            </a:r>
          </a:p>
          <a:p>
            <a:r>
              <a:rPr lang="en-US" sz="2400" dirty="0"/>
              <a:t>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77DDFE-5300-2648-93EA-7BCA7C4D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84342"/>
            <a:ext cx="4864100" cy="469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31DA7-40D6-5B42-AE13-3D0F1069A127}"/>
                  </a:ext>
                </a:extLst>
              </p:cNvPr>
              <p:cNvSpPr txBox="1"/>
              <p:nvPr/>
            </p:nvSpPr>
            <p:spPr>
              <a:xfrm>
                <a:off x="4114800" y="5742057"/>
                <a:ext cx="2169889" cy="70788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Only can output </a:t>
                </a:r>
              </a:p>
              <a:p>
                <a:r>
                  <a:rPr lang="en-US" sz="2000" dirty="0"/>
                  <a:t>one kind of error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31DA7-40D6-5B42-AE13-3D0F1069A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742057"/>
                <a:ext cx="2169889" cy="707886"/>
              </a:xfrm>
              <a:prstGeom prst="rect">
                <a:avLst/>
              </a:prstGeom>
              <a:blipFill>
                <a:blip r:embed="rId3"/>
                <a:stretch>
                  <a:fillRect l="-1724" t="-1695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265665-9AC2-9F47-B3B5-EF2ADD1C45C8}"/>
              </a:ext>
            </a:extLst>
          </p:cNvPr>
          <p:cNvCxnSpPr/>
          <p:nvPr/>
        </p:nvCxnSpPr>
        <p:spPr>
          <a:xfrm flipH="1" flipV="1">
            <a:off x="3048000" y="5943600"/>
            <a:ext cx="1066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57C49F5-855D-7D40-A485-7F4EE9BCB87D}"/>
              </a:ext>
            </a:extLst>
          </p:cNvPr>
          <p:cNvSpPr/>
          <p:nvPr/>
        </p:nvSpPr>
        <p:spPr>
          <a:xfrm>
            <a:off x="2057400" y="2514600"/>
            <a:ext cx="4953000" cy="1828800"/>
          </a:xfrm>
          <a:prstGeom prst="wedgeRoundRectCallout">
            <a:avLst>
              <a:gd name="adj1" fmla="val 91133"/>
              <a:gd name="adj2" fmla="val 3194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RFC 5246: </a:t>
            </a:r>
          </a:p>
          <a:p>
            <a:r>
              <a:rPr lang="en-US" i="1" dirty="0"/>
              <a:t>“The receiver MUST check this padding and MUST use the </a:t>
            </a:r>
            <a:r>
              <a:rPr lang="en-US" i="1" dirty="0" err="1"/>
              <a:t>bad_record_mac</a:t>
            </a:r>
            <a:r>
              <a:rPr lang="en-US" i="1" dirty="0"/>
              <a:t> alert to indicate padding errors.”</a:t>
            </a:r>
          </a:p>
        </p:txBody>
      </p:sp>
    </p:spTree>
    <p:extLst>
      <p:ext uri="{BB962C8B-B14F-4D97-AF65-F5344CB8AC3E}">
        <p14:creationId xmlns:p14="http://schemas.microsoft.com/office/powerpoint/2010/main" val="2679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716E6-3166-7045-85F9-88EECBC6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84CC6-BA34-1045-B239-74F1E1D2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40" y="940119"/>
            <a:ext cx="7743760" cy="56130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8FD85C-3C8B-6C47-B972-6C7BF962DD1B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Timing outside standard models as well…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43719-3DAC-FA47-885A-3ED4E378480F}"/>
              </a:ext>
            </a:extLst>
          </p:cNvPr>
          <p:cNvSpPr txBox="1"/>
          <p:nvPr/>
        </p:nvSpPr>
        <p:spPr>
          <a:xfrm>
            <a:off x="7584382" y="6171685"/>
            <a:ext cx="313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</a:t>
            </a:r>
            <a:r>
              <a:rPr lang="en-US" dirty="0" err="1"/>
              <a:t>Canvel</a:t>
            </a:r>
            <a:r>
              <a:rPr lang="en-US" dirty="0"/>
              <a:t> et al. 2003] paper</a:t>
            </a:r>
          </a:p>
        </p:txBody>
      </p:sp>
    </p:spTree>
    <p:extLst>
      <p:ext uri="{BB962C8B-B14F-4D97-AF65-F5344CB8AC3E}">
        <p14:creationId xmlns:p14="http://schemas.microsoft.com/office/powerpoint/2010/main" val="244696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D690D-35C6-EE44-9AD1-06801DEF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75AD4C-3863-1E40-A84B-F30EA602D2C8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Timing countermeasures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CEF56-0C0A-7041-8FF2-3C10CE55D508}"/>
              </a:ext>
            </a:extLst>
          </p:cNvPr>
          <p:cNvSpPr txBox="1"/>
          <p:nvPr/>
        </p:nvSpPr>
        <p:spPr>
          <a:xfrm>
            <a:off x="7315200" y="1571685"/>
            <a:ext cx="4648200" cy="489364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K1 K2, H, C ):</a:t>
            </a:r>
          </a:p>
          <a:p>
            <a:r>
              <a:rPr lang="en-US" sz="2400" dirty="0"/>
              <a:t>M &lt;- CBC-Dec(K,C)</a:t>
            </a:r>
          </a:p>
          <a:p>
            <a:r>
              <a:rPr lang="en-US" sz="2400" dirty="0"/>
              <a:t>P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	If P’ != P then </a:t>
            </a:r>
          </a:p>
          <a:p>
            <a:r>
              <a:rPr lang="en-US" sz="2400" dirty="0"/>
              <a:t>		HMAC( K1, H, M)</a:t>
            </a:r>
          </a:p>
          <a:p>
            <a:r>
              <a:rPr lang="en-US" sz="2400" dirty="0"/>
              <a:t>	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T  &lt;- RemoveLast20Bytes(M)</a:t>
            </a:r>
          </a:p>
          <a:p>
            <a:r>
              <a:rPr lang="en-US" sz="2400" dirty="0"/>
              <a:t>If HMAC(K1,H,M) != T then</a:t>
            </a:r>
          </a:p>
          <a:p>
            <a:r>
              <a:rPr lang="en-US" sz="2400" dirty="0"/>
              <a:t>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77DDFE-5300-2648-93EA-7BCA7C4D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84342"/>
            <a:ext cx="4864100" cy="4699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57C49F5-855D-7D40-A485-7F4EE9BCB87D}"/>
              </a:ext>
            </a:extLst>
          </p:cNvPr>
          <p:cNvSpPr/>
          <p:nvPr/>
        </p:nvSpPr>
        <p:spPr>
          <a:xfrm>
            <a:off x="990600" y="2514600"/>
            <a:ext cx="4953000" cy="1524000"/>
          </a:xfrm>
          <a:prstGeom prst="wedgeRoundRectCallout">
            <a:avLst>
              <a:gd name="adj1" fmla="val 113697"/>
              <a:gd name="adj2" fmla="val 4212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RFC 5246: </a:t>
            </a:r>
          </a:p>
          <a:p>
            <a:r>
              <a:rPr lang="en-US" dirty="0"/>
              <a:t>“</a:t>
            </a:r>
            <a:r>
              <a:rPr lang="en-US" i="1" dirty="0"/>
              <a:t>…implementations MUST ensure that record processing time is essentially the same whether or not the padding is correct.</a:t>
            </a:r>
            <a:r>
              <a:rPr lang="en-US" dirty="0"/>
              <a:t>”</a:t>
            </a:r>
            <a:endParaRPr lang="en-US" i="1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405FEEE-6E6C-0643-A8B9-8CB427AB9DA8}"/>
              </a:ext>
            </a:extLst>
          </p:cNvPr>
          <p:cNvSpPr/>
          <p:nvPr/>
        </p:nvSpPr>
        <p:spPr>
          <a:xfrm>
            <a:off x="990600" y="4114800"/>
            <a:ext cx="4953000" cy="1524000"/>
          </a:xfrm>
          <a:prstGeom prst="wedgeRoundRectCallout">
            <a:avLst>
              <a:gd name="adj1" fmla="val 113355"/>
              <a:gd name="adj2" fmla="val -4676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RFC 5246: </a:t>
            </a:r>
          </a:p>
          <a:p>
            <a:r>
              <a:rPr lang="en-US" dirty="0"/>
              <a:t>“</a:t>
            </a:r>
            <a:r>
              <a:rPr lang="en-US" i="1" dirty="0"/>
              <a:t>This leaves a small timing channel, since MAC performance depends to some extent on the size of the data fragment, but it is not believed to be large enough to be exploitable</a:t>
            </a:r>
            <a:r>
              <a:rPr lang="en-US" dirty="0"/>
              <a:t>”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5FF843-E06D-C44D-93F6-2668AE4B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46" y="5867400"/>
            <a:ext cx="8911954" cy="822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5257B7-B630-044F-9048-AEF291A9356C}"/>
              </a:ext>
            </a:extLst>
          </p:cNvPr>
          <p:cNvSpPr txBox="1"/>
          <p:nvPr/>
        </p:nvSpPr>
        <p:spPr>
          <a:xfrm>
            <a:off x="6845891" y="6272683"/>
            <a:ext cx="26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AlFardan</a:t>
            </a:r>
            <a:r>
              <a:rPr lang="en-US" dirty="0"/>
              <a:t>, Paterson 2013]</a:t>
            </a:r>
          </a:p>
        </p:txBody>
      </p:sp>
    </p:spTree>
    <p:extLst>
      <p:ext uri="{BB962C8B-B14F-4D97-AF65-F5344CB8AC3E}">
        <p14:creationId xmlns:p14="http://schemas.microsoft.com/office/powerpoint/2010/main" val="32908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6D14E9-29A7-9843-85FB-9C62822E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5DAB8-695E-CD46-8605-85C89DAE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475" y="1313418"/>
            <a:ext cx="7738325" cy="121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185D9-669A-0047-8893-C3D51F14E5A9}"/>
              </a:ext>
            </a:extLst>
          </p:cNvPr>
          <p:cNvSpPr txBox="1"/>
          <p:nvPr/>
        </p:nvSpPr>
        <p:spPr>
          <a:xfrm>
            <a:off x="8263675" y="2526268"/>
            <a:ext cx="2014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Bellare</a:t>
            </a:r>
            <a:r>
              <a:rPr lang="en-US" dirty="0"/>
              <a:t> et al. 2002]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C5E3C-FD2C-3C4A-A726-97CCDCEAC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59"/>
          <a:stretch/>
        </p:blipFill>
        <p:spPr>
          <a:xfrm>
            <a:off x="76200" y="2971800"/>
            <a:ext cx="8556104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544853-A562-FF48-9A6C-A9852A452AE8}"/>
              </a:ext>
            </a:extLst>
          </p:cNvPr>
          <p:cNvSpPr txBox="1"/>
          <p:nvPr/>
        </p:nvSpPr>
        <p:spPr>
          <a:xfrm>
            <a:off x="843370" y="3886200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[Albrecht et al. 2009]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0A267-695D-6E45-A6D2-A01C69A1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090" y="4786868"/>
            <a:ext cx="8617243" cy="1080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F25FD7-CDF5-CC48-A5C7-BC004B09A77E}"/>
              </a:ext>
            </a:extLst>
          </p:cNvPr>
          <p:cNvSpPr txBox="1"/>
          <p:nvPr/>
        </p:nvSpPr>
        <p:spPr>
          <a:xfrm>
            <a:off x="8263675" y="5924551"/>
            <a:ext cx="249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[Paterson, Watson 2010]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C3128A-EF76-DF49-8998-A83D3D442B4A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Secure Shell (SSH) protocol</a:t>
            </a:r>
          </a:p>
        </p:txBody>
      </p:sp>
    </p:spTree>
    <p:extLst>
      <p:ext uri="{BB962C8B-B14F-4D97-AF65-F5344CB8AC3E}">
        <p14:creationId xmlns:p14="http://schemas.microsoft.com/office/powerpoint/2010/main" val="75291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24693-FFF5-2A47-B0D1-68251122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AFB7C-CDC7-5446-974A-FE461B74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400"/>
            <a:ext cx="10733964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01101F-D29B-3148-894D-B53F8BE22ACE}"/>
              </a:ext>
            </a:extLst>
          </p:cNvPr>
          <p:cNvSpPr txBox="1"/>
          <p:nvPr/>
        </p:nvSpPr>
        <p:spPr>
          <a:xfrm>
            <a:off x="4618481" y="283229"/>
            <a:ext cx="2955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SSH record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C6CF7-151D-2048-A984-5F13948E4EB4}"/>
              </a:ext>
            </a:extLst>
          </p:cNvPr>
          <p:cNvSpPr txBox="1"/>
          <p:nvPr/>
        </p:nvSpPr>
        <p:spPr>
          <a:xfrm>
            <a:off x="9829800" y="2057400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[Albrecht et al. 2009]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F44039-6938-6A4D-8305-CFBA01111AEA}"/>
                  </a:ext>
                </a:extLst>
              </p14:cNvPr>
              <p14:cNvContentPartPr/>
              <p14:nvPr/>
            </p14:nvContentPartPr>
            <p14:xfrm>
              <a:off x="5675760" y="1546200"/>
              <a:ext cx="574560" cy="214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F44039-6938-6A4D-8305-CFBA01111A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9920" y="1482840"/>
                <a:ext cx="6058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93E294-C22E-DE44-86CB-24AA63DD54C3}"/>
                  </a:ext>
                </a:extLst>
              </p14:cNvPr>
              <p14:cNvContentPartPr/>
              <p14:nvPr/>
            </p14:nvContentPartPr>
            <p14:xfrm>
              <a:off x="5606640" y="3184920"/>
              <a:ext cx="620640" cy="388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93E294-C22E-DE44-86CB-24AA63DD54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0800" y="3121560"/>
                <a:ext cx="6519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5D2DF6-2553-0341-9102-EDC81E7DD227}"/>
                  </a:ext>
                </a:extLst>
              </p14:cNvPr>
              <p14:cNvContentPartPr/>
              <p14:nvPr/>
            </p14:nvContentPartPr>
            <p14:xfrm>
              <a:off x="3116880" y="3712320"/>
              <a:ext cx="2925720" cy="888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5D2DF6-2553-0341-9102-EDC81E7DD2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07520" y="3702960"/>
                <a:ext cx="2944440" cy="9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5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1E1A-81CE-E047-90EA-FF03058D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Authenticated encryption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53B59-E026-784B-B6D5-DB53A2A5F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CPA-only encryption insufficient due to </a:t>
            </a:r>
            <a:r>
              <a:rPr lang="en-US" b="1" i="1" dirty="0"/>
              <a:t>active attacks</a:t>
            </a:r>
          </a:p>
          <a:p>
            <a:pPr lvl="1"/>
            <a:r>
              <a:rPr lang="en-US" dirty="0"/>
              <a:t>Trivial manipulation attacks violating integrity</a:t>
            </a:r>
          </a:p>
          <a:p>
            <a:pPr lvl="1"/>
            <a:r>
              <a:rPr lang="en-US" dirty="0"/>
              <a:t>Padding oracle attacks</a:t>
            </a:r>
          </a:p>
          <a:p>
            <a:r>
              <a:rPr lang="en-US" dirty="0"/>
              <a:t>Authenticated encryption is symmetric encryption with stronger security properties</a:t>
            </a:r>
          </a:p>
          <a:p>
            <a:pPr lvl="1"/>
            <a:r>
              <a:rPr lang="en-US" dirty="0"/>
              <a:t>OCB</a:t>
            </a:r>
          </a:p>
          <a:p>
            <a:pPr lvl="1"/>
            <a:r>
              <a:rPr lang="en-US" dirty="0"/>
              <a:t>Generic composition approaches</a:t>
            </a:r>
          </a:p>
          <a:p>
            <a:pPr lvl="2"/>
            <a:r>
              <a:rPr lang="en-US" dirty="0"/>
              <a:t>Encrypt-then-MAC, MAC-then-Encrypt, Encrypt-and-MAC</a:t>
            </a:r>
          </a:p>
          <a:p>
            <a:r>
              <a:rPr lang="en-US" dirty="0"/>
              <a:t>Today: </a:t>
            </a:r>
          </a:p>
          <a:p>
            <a:pPr lvl="1"/>
            <a:r>
              <a:rPr lang="en-US" dirty="0"/>
              <a:t>Generic composition in practice and theory</a:t>
            </a:r>
          </a:p>
          <a:p>
            <a:pPr lvl="1"/>
            <a:r>
              <a:rPr lang="en-US" dirty="0"/>
              <a:t>More advanced security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F41B-DBA8-D744-823B-D742546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0677" y="54114"/>
            <a:ext cx="4110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Other AE concepts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334843" y="762000"/>
            <a:ext cx="11506200" cy="5715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Stateful symmetric encryption</a:t>
            </a:r>
            <a:endParaRPr lang="en-US" sz="2800" dirty="0"/>
          </a:p>
          <a:p>
            <a:pPr marL="914400" lvl="1" indent="-514350"/>
            <a:r>
              <a:rPr lang="en-US" sz="2400" dirty="0"/>
              <a:t>Use counter instead of IV.  Recipient maintains state. </a:t>
            </a:r>
          </a:p>
          <a:p>
            <a:pPr marL="914400" lvl="1" indent="-514350"/>
            <a:r>
              <a:rPr lang="en-US" sz="2400" dirty="0"/>
              <a:t>Security models complicated (capture things like reordering,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Nonce-based AE(AD)    </a:t>
            </a:r>
            <a:r>
              <a:rPr lang="en-US" sz="2000" dirty="0"/>
              <a:t>[</a:t>
            </a:r>
            <a:r>
              <a:rPr lang="en-US" sz="2000" dirty="0" err="1"/>
              <a:t>Rogaway</a:t>
            </a:r>
            <a:r>
              <a:rPr lang="en-US" sz="2000" dirty="0"/>
              <a:t> 2004]</a:t>
            </a:r>
            <a:endParaRPr lang="en-US" sz="2800" dirty="0"/>
          </a:p>
          <a:p>
            <a:pPr marL="914400" lvl="1" indent="-514350"/>
            <a:r>
              <a:rPr lang="en-US" sz="2400" dirty="0"/>
              <a:t>Security assuming any non-repeating nonce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Length-hiding AE(AD)    </a:t>
            </a:r>
            <a:r>
              <a:rPr lang="en-US" sz="2000" dirty="0"/>
              <a:t>[Paterson, Ristenpart, Shrimpton 2011]</a:t>
            </a:r>
          </a:p>
          <a:p>
            <a:pPr marL="914400" lvl="1" indent="-514350"/>
            <a:r>
              <a:rPr lang="en-US" sz="2400" dirty="0"/>
              <a:t>Formalize security goals for hiding small diffs in lengths via extra padding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Misuse-resistant nonce-based AE(AD)     </a:t>
            </a:r>
            <a:r>
              <a:rPr lang="en-US" sz="2000" dirty="0"/>
              <a:t>[</a:t>
            </a:r>
            <a:r>
              <a:rPr lang="en-US" sz="2000" dirty="0" err="1"/>
              <a:t>Rogaway</a:t>
            </a:r>
            <a:r>
              <a:rPr lang="en-US" sz="2000" dirty="0"/>
              <a:t>, Shrimpton 2006]</a:t>
            </a:r>
            <a:endParaRPr lang="en-US" sz="2800" dirty="0"/>
          </a:p>
          <a:p>
            <a:pPr marL="914400" lvl="1" indent="-514350"/>
            <a:r>
              <a:rPr lang="en-US" sz="2400" dirty="0"/>
              <a:t>Still maintain security when IV (or counter) repeats: get everything but plaintext repetition being revealed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Robust encryption (perhaps: committing encryption?) </a:t>
            </a:r>
            <a:r>
              <a:rPr lang="en-US" sz="2000" dirty="0"/>
              <a:t>[</a:t>
            </a:r>
            <a:r>
              <a:rPr lang="en-US" sz="2000" dirty="0" err="1"/>
              <a:t>Farshim</a:t>
            </a:r>
            <a:r>
              <a:rPr lang="en-US" sz="2000" dirty="0"/>
              <a:t> et al. 2017]</a:t>
            </a:r>
          </a:p>
          <a:p>
            <a:pPr marL="914400" lvl="1" indent="-514350"/>
            <a:r>
              <a:rPr lang="en-US" sz="2400" dirty="0"/>
              <a:t>Ciphertexts should only be decryptable under one key</a:t>
            </a:r>
          </a:p>
        </p:txBody>
      </p:sp>
    </p:spTree>
    <p:extLst>
      <p:ext uri="{BB962C8B-B14F-4D97-AF65-F5344CB8AC3E}">
        <p14:creationId xmlns:p14="http://schemas.microsoft.com/office/powerpoint/2010/main" val="14270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6327" b="19604"/>
          <a:stretch/>
        </p:blipFill>
        <p:spPr>
          <a:xfrm>
            <a:off x="152400" y="1524000"/>
            <a:ext cx="6052098" cy="41148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5400" y="228600"/>
            <a:ext cx="3681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Synthetic IV (SIV)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90C5E-AF67-364C-A127-7C596959A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07"/>
          <a:stretch/>
        </p:blipFill>
        <p:spPr>
          <a:xfrm>
            <a:off x="6356380" y="1524000"/>
            <a:ext cx="5592872" cy="4804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AE4EAC-48FE-F04C-9993-C20137A1EF9A}"/>
              </a:ext>
            </a:extLst>
          </p:cNvPr>
          <p:cNvSpPr txBox="1"/>
          <p:nvPr/>
        </p:nvSpPr>
        <p:spPr>
          <a:xfrm>
            <a:off x="9164122" y="305544"/>
            <a:ext cx="275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Rogaway</a:t>
            </a:r>
            <a:r>
              <a:rPr lang="en-US" dirty="0"/>
              <a:t>, Shrimpton 2006]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D896E-6452-1E4A-9AED-EE016A2181F4}"/>
              </a:ext>
            </a:extLst>
          </p:cNvPr>
          <p:cNvSpPr txBox="1"/>
          <p:nvPr/>
        </p:nvSpPr>
        <p:spPr>
          <a:xfrm>
            <a:off x="2398794" y="914400"/>
            <a:ext cx="125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4CFAA-94B4-9C43-AC6B-C0A87F5D2DFB}"/>
              </a:ext>
            </a:extLst>
          </p:cNvPr>
          <p:cNvSpPr txBox="1"/>
          <p:nvPr/>
        </p:nvSpPr>
        <p:spPr>
          <a:xfrm>
            <a:off x="9104394" y="914400"/>
            <a:ext cx="12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Decryption: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FDA06E-1C75-1B4E-BE15-C26FEA7634FA}"/>
              </a:ext>
            </a:extLst>
          </p:cNvPr>
          <p:cNvCxnSpPr/>
          <p:nvPr/>
        </p:nvCxnSpPr>
        <p:spPr>
          <a:xfrm>
            <a:off x="6356380" y="1066800"/>
            <a:ext cx="0" cy="52617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766580-5AB4-EE46-9C88-0FBED327981C}"/>
              </a:ext>
            </a:extLst>
          </p:cNvPr>
          <p:cNvSpPr txBox="1"/>
          <p:nvPr/>
        </p:nvSpPr>
        <p:spPr>
          <a:xfrm>
            <a:off x="838200" y="5710535"/>
            <a:ext cx="58080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Misuse-resistant schemes cannot be “online”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A4A7C-660F-2748-BBC0-6B91F6A81AB4}"/>
              </a:ext>
            </a:extLst>
          </p:cNvPr>
          <p:cNvSpPr txBox="1"/>
          <p:nvPr/>
        </p:nvSpPr>
        <p:spPr>
          <a:xfrm>
            <a:off x="821400" y="6248400"/>
            <a:ext cx="69117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Online schemes can just leak length of common prefix</a:t>
            </a:r>
          </a:p>
        </p:txBody>
      </p:sp>
    </p:spTree>
    <p:extLst>
      <p:ext uri="{BB962C8B-B14F-4D97-AF65-F5344CB8AC3E}">
        <p14:creationId xmlns:p14="http://schemas.microsoft.com/office/powerpoint/2010/main" val="149215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170891" y="228600"/>
            <a:ext cx="785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Summary of some dedicated AEAD schemes</a:t>
            </a: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174403"/>
              </p:ext>
            </p:extLst>
          </p:nvPr>
        </p:nvGraphicFramePr>
        <p:xfrm>
          <a:off x="381001" y="1168401"/>
          <a:ext cx="11429999" cy="500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3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4867">
                  <a:extLst>
                    <a:ext uri="{9D8B030D-6E8A-4147-A177-3AD203B41FA5}">
                      <a16:colId xmlns:a16="http://schemas.microsoft.com/office/drawing/2014/main" val="3614374925"/>
                    </a:ext>
                  </a:extLst>
                </a:gridCol>
                <a:gridCol w="1324867">
                  <a:extLst>
                    <a:ext uri="{9D8B030D-6E8A-4147-A177-3AD203B41FA5}">
                      <a16:colId xmlns:a16="http://schemas.microsoft.com/office/drawing/2014/main" val="1578687140"/>
                    </a:ext>
                  </a:extLst>
                </a:gridCol>
                <a:gridCol w="1230235">
                  <a:extLst>
                    <a:ext uri="{9D8B030D-6E8A-4147-A177-3AD203B41FA5}">
                      <a16:colId xmlns:a16="http://schemas.microsoft.com/office/drawing/2014/main" val="408137464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Inventors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Nonce-based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Misuse-resistant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OCB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Rogaway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One-pass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AES-CTR-then-HMAC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300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028787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GCM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McGrew, </a:t>
                      </a:r>
                      <a:r>
                        <a:rPr lang="en-US" baseline="0" dirty="0" err="1"/>
                        <a:t>Viega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 mode plus</a:t>
                      </a:r>
                      <a:r>
                        <a:rPr lang="en-US" baseline="0" dirty="0"/>
                        <a:t> specialized universal-hash-based MAC called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SIV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Rogaway</a:t>
                      </a:r>
                      <a:r>
                        <a:rPr lang="en-US" baseline="0" dirty="0"/>
                        <a:t>, Shrimpton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online, two full passes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AES-GCM-SIV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Gueron</a:t>
                      </a:r>
                      <a:r>
                        <a:rPr lang="en-US" baseline="0" dirty="0"/>
                        <a:t>, Lindell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SIV using AES-GCM &amp; a few efficiency tweaks;   misuse-resistant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ASCON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Dobraunig</a:t>
                      </a:r>
                      <a:r>
                        <a:rPr lang="en-US" dirty="0"/>
                        <a:t> et al.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Based on lightweight cipher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Prefix leaks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AEGIS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Wu, </a:t>
                      </a:r>
                      <a:r>
                        <a:rPr lang="en-US" baseline="0" dirty="0" err="1"/>
                        <a:t>Preneel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AES round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  <a:r>
                        <a:rPr lang="en-US" dirty="0"/>
                        <a:t> 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36955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COLM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Andreeva</a:t>
                      </a:r>
                      <a:r>
                        <a:rPr lang="en-US" baseline="0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Parallelizable cipher with nonce-repeat prefix-only  leakage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Prefix leaks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7706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EFF2D4E-324C-E348-8611-CDF490560581}"/>
              </a:ext>
            </a:extLst>
          </p:cNvPr>
          <p:cNvSpPr txBox="1"/>
          <p:nvPr/>
        </p:nvSpPr>
        <p:spPr>
          <a:xfrm>
            <a:off x="6912555" y="6324600"/>
            <a:ext cx="512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If you derive encrypt and MAC keys from single key</a:t>
            </a:r>
          </a:p>
        </p:txBody>
      </p:sp>
    </p:spTree>
    <p:extLst>
      <p:ext uri="{BB962C8B-B14F-4D97-AF65-F5344CB8AC3E}">
        <p14:creationId xmlns:p14="http://schemas.microsoft.com/office/powerpoint/2010/main" val="80162872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D3AC9-BE73-F847-BF52-8DC316F1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D3AC9-BE73-F847-BF52-8DC316F1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70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D3AC9-BE73-F847-BF52-8DC316F1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4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094314" y="228600"/>
            <a:ext cx="6003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Example dedicated AEAD schemes</a:t>
            </a: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1583579" y="1229314"/>
          <a:ext cx="8915400" cy="425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Inventors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OCB</a:t>
                      </a:r>
                    </a:p>
                    <a:p>
                      <a:r>
                        <a:rPr lang="en-US" dirty="0"/>
                        <a:t>(Offset</a:t>
                      </a:r>
                      <a:r>
                        <a:rPr lang="en-US" baseline="0" dirty="0"/>
                        <a:t> Codebook)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Rogaway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One-pass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GCM 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Galios</a:t>
                      </a:r>
                      <a:r>
                        <a:rPr lang="en-US" baseline="0" dirty="0"/>
                        <a:t> Counter Mode)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McGrew, </a:t>
                      </a:r>
                      <a:r>
                        <a:rPr lang="en-US" baseline="0" dirty="0" err="1"/>
                        <a:t>Viega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 mode plus</a:t>
                      </a:r>
                      <a:r>
                        <a:rPr lang="en-US" baseline="0" dirty="0"/>
                        <a:t> specialized universal-hash-based MAC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CWC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Kohno, </a:t>
                      </a:r>
                      <a:r>
                        <a:rPr lang="en-US" baseline="0" dirty="0" err="1"/>
                        <a:t>Viega</a:t>
                      </a:r>
                      <a:r>
                        <a:rPr lang="en-US" baseline="0" dirty="0"/>
                        <a:t>, Whiting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 mode plus Carter-</a:t>
                      </a:r>
                      <a:r>
                        <a:rPr lang="en-US" dirty="0" err="1"/>
                        <a:t>Wegman</a:t>
                      </a:r>
                      <a:r>
                        <a:rPr lang="en-US" dirty="0"/>
                        <a:t> MAC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Housley</a:t>
                      </a:r>
                      <a:r>
                        <a:rPr lang="en-US" baseline="0" dirty="0"/>
                        <a:t>, Ferguson, Whiting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</a:t>
                      </a:r>
                      <a:r>
                        <a:rPr lang="en-US" baseline="0" dirty="0"/>
                        <a:t> mode plus CBC-MAC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EAX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Wagner, </a:t>
                      </a:r>
                      <a:r>
                        <a:rPr lang="en-US" baseline="0" dirty="0" err="1"/>
                        <a:t>Bellare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Rogaway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</a:t>
                      </a:r>
                      <a:r>
                        <a:rPr lang="en-US" baseline="0" dirty="0"/>
                        <a:t> mode plus OMAC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AES-GCM-SIV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Gueron</a:t>
                      </a:r>
                      <a:r>
                        <a:rPr lang="en-US" baseline="0" dirty="0"/>
                        <a:t>, Lindell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SIV using AES-GCM &amp; a few efficiency tweaks;   misuse-resistant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3695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BA15B5B-25E2-7E4E-874E-757D76146734}"/>
              </a:ext>
            </a:extLst>
          </p:cNvPr>
          <p:cNvSpPr txBox="1"/>
          <p:nvPr/>
        </p:nvSpPr>
        <p:spPr>
          <a:xfrm>
            <a:off x="1414559" y="5660147"/>
            <a:ext cx="9253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CAESER competition recently concluded, lots of new candidates for AEAD schemes both  misuse-resistant and standard</a:t>
            </a:r>
          </a:p>
        </p:txBody>
      </p:sp>
    </p:spTree>
    <p:extLst>
      <p:ext uri="{BB962C8B-B14F-4D97-AF65-F5344CB8AC3E}">
        <p14:creationId xmlns:p14="http://schemas.microsoft.com/office/powerpoint/2010/main" val="157481341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54D4-AB7E-4F44-AFBC-892D4DD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30BD-30C8-8345-A95B-FEF99DC24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9D149-85BF-7F44-ABD8-D1AF5DDE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5A75-F135-E947-BEAB-78ED8BE5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Generic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98F80-D208-F04F-B68A-0E5DC45A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CCAADE-4C16-EB4A-A7E0-ADD17A604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4525963"/>
          </a:xfrm>
        </p:spPr>
        <p:txBody>
          <a:bodyPr/>
          <a:lstStyle/>
          <a:p>
            <a:r>
              <a:rPr lang="en-US" dirty="0"/>
              <a:t>Combine CPA-secure scheme with a UF-CMA MAC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0513C-48CD-0841-B877-6B061A7BDF8F}"/>
              </a:ext>
            </a:extLst>
          </p:cNvPr>
          <p:cNvSpPr/>
          <p:nvPr/>
        </p:nvSpPr>
        <p:spPr>
          <a:xfrm>
            <a:off x="6052642" y="4338935"/>
            <a:ext cx="4539158" cy="22904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54398-51A4-4647-A796-766C3A236FA4}"/>
              </a:ext>
            </a:extLst>
          </p:cNvPr>
          <p:cNvSpPr/>
          <p:nvPr/>
        </p:nvSpPr>
        <p:spPr>
          <a:xfrm>
            <a:off x="6052642" y="1752600"/>
            <a:ext cx="4539158" cy="2290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F02BA3-DFCC-1549-A60C-E146DE219C15}"/>
              </a:ext>
            </a:extLst>
          </p:cNvPr>
          <p:cNvSpPr/>
          <p:nvPr/>
        </p:nvSpPr>
        <p:spPr>
          <a:xfrm>
            <a:off x="6795072" y="2595264"/>
            <a:ext cx="116234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0E187B-DEDF-A648-94D3-DD54692DF5D9}"/>
              </a:ext>
            </a:extLst>
          </p:cNvPr>
          <p:cNvSpPr/>
          <p:nvPr/>
        </p:nvSpPr>
        <p:spPr>
          <a:xfrm>
            <a:off x="7162801" y="175260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DED709-6321-B54A-BAB4-B6B20F1C7495}"/>
              </a:ext>
            </a:extLst>
          </p:cNvPr>
          <p:cNvCxnSpPr/>
          <p:nvPr/>
        </p:nvCxnSpPr>
        <p:spPr>
          <a:xfrm>
            <a:off x="6457429" y="290006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AFDA7-E753-8F4F-AA7C-943745D0674C}"/>
              </a:ext>
            </a:extLst>
          </p:cNvPr>
          <p:cNvSpPr/>
          <p:nvPr/>
        </p:nvSpPr>
        <p:spPr>
          <a:xfrm>
            <a:off x="6052642" y="26670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AD58AD-125B-2F46-B5C6-8C835AC97CC4}"/>
              </a:ext>
            </a:extLst>
          </p:cNvPr>
          <p:cNvSpPr/>
          <p:nvPr/>
        </p:nvSpPr>
        <p:spPr>
          <a:xfrm>
            <a:off x="8700071" y="2595264"/>
            <a:ext cx="116194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CF0A51-CAF0-D547-B810-5D19D909C831}"/>
              </a:ext>
            </a:extLst>
          </p:cNvPr>
          <p:cNvCxnSpPr/>
          <p:nvPr/>
        </p:nvCxnSpPr>
        <p:spPr>
          <a:xfrm flipH="1">
            <a:off x="9862010" y="2900064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2B0A2-D2A4-4447-8598-6FA309145030}"/>
              </a:ext>
            </a:extLst>
          </p:cNvPr>
          <p:cNvSpPr/>
          <p:nvPr/>
        </p:nvSpPr>
        <p:spPr>
          <a:xfrm>
            <a:off x="10091242" y="2669232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10469-4D16-B64B-B162-41A802BD5AE4}"/>
              </a:ext>
            </a:extLst>
          </p:cNvPr>
          <p:cNvCxnSpPr/>
          <p:nvPr/>
        </p:nvCxnSpPr>
        <p:spPr>
          <a:xfrm>
            <a:off x="73914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7AA47-7E65-3E48-BCC1-03F134D51C2F}"/>
              </a:ext>
            </a:extLst>
          </p:cNvPr>
          <p:cNvCxnSpPr/>
          <p:nvPr/>
        </p:nvCxnSpPr>
        <p:spPr>
          <a:xfrm>
            <a:off x="7391400" y="22142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D524F-86FE-DC4A-964F-A41647D853FD}"/>
              </a:ext>
            </a:extLst>
          </p:cNvPr>
          <p:cNvSpPr/>
          <p:nvPr/>
        </p:nvSpPr>
        <p:spPr>
          <a:xfrm>
            <a:off x="7212319" y="358140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0FE57-A932-594D-A2DF-83C852216400}"/>
              </a:ext>
            </a:extLst>
          </p:cNvPr>
          <p:cNvSpPr/>
          <p:nvPr/>
        </p:nvSpPr>
        <p:spPr>
          <a:xfrm>
            <a:off x="9067800" y="35769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22663-2157-DA42-8C1F-26D1BF643201}"/>
              </a:ext>
            </a:extLst>
          </p:cNvPr>
          <p:cNvCxnSpPr/>
          <p:nvPr/>
        </p:nvCxnSpPr>
        <p:spPr>
          <a:xfrm>
            <a:off x="92202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3E94EB-E5CF-2142-A46F-320C7B9AE4A1}"/>
              </a:ext>
            </a:extLst>
          </p:cNvPr>
          <p:cNvCxnSpPr>
            <a:stCxn id="17" idx="3"/>
            <a:endCxn id="12" idx="0"/>
          </p:cNvCxnSpPr>
          <p:nvPr/>
        </p:nvCxnSpPr>
        <p:spPr>
          <a:xfrm flipV="1">
            <a:off x="7561091" y="2595264"/>
            <a:ext cx="1719950" cy="1216968"/>
          </a:xfrm>
          <a:prstGeom prst="bentConnector4">
            <a:avLst>
              <a:gd name="adj1" fmla="val 44272"/>
              <a:gd name="adj2" fmla="val 1187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054BA6-BF3E-454B-8535-7D09D1A4A5B3}"/>
              </a:ext>
            </a:extLst>
          </p:cNvPr>
          <p:cNvSpPr/>
          <p:nvPr/>
        </p:nvSpPr>
        <p:spPr>
          <a:xfrm>
            <a:off x="6781801" y="5329534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9B582-7456-1149-8569-3C18485F88E5}"/>
              </a:ext>
            </a:extLst>
          </p:cNvPr>
          <p:cNvSpPr/>
          <p:nvPr/>
        </p:nvSpPr>
        <p:spPr>
          <a:xfrm>
            <a:off x="8162792" y="433447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3AAAB-129D-4849-9502-44BE09F09718}"/>
              </a:ext>
            </a:extLst>
          </p:cNvPr>
          <p:cNvSpPr/>
          <p:nvPr/>
        </p:nvSpPr>
        <p:spPr>
          <a:xfrm>
            <a:off x="8686800" y="5329534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C2044D-93DA-E340-AC77-C9F123E51F70}"/>
              </a:ext>
            </a:extLst>
          </p:cNvPr>
          <p:cNvCxnSpPr/>
          <p:nvPr/>
        </p:nvCxnSpPr>
        <p:spPr>
          <a:xfrm>
            <a:off x="737812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4E2DA3-1256-754A-8D90-133DE910C9D3}"/>
              </a:ext>
            </a:extLst>
          </p:cNvPr>
          <p:cNvCxnSpPr/>
          <p:nvPr/>
        </p:nvCxnSpPr>
        <p:spPr>
          <a:xfrm flipH="1">
            <a:off x="7378130" y="5055512"/>
            <a:ext cx="13271" cy="274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71C564-CBA7-6046-908B-843E116DF614}"/>
              </a:ext>
            </a:extLst>
          </p:cNvPr>
          <p:cNvSpPr/>
          <p:nvPr/>
        </p:nvSpPr>
        <p:spPr>
          <a:xfrm>
            <a:off x="7199048" y="616327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941ECA3-BA30-BA44-8C1B-E74CE3D70476}"/>
              </a:ext>
            </a:extLst>
          </p:cNvPr>
          <p:cNvCxnSpPr>
            <a:stCxn id="22" idx="3"/>
            <a:endCxn id="23" idx="0"/>
          </p:cNvCxnSpPr>
          <p:nvPr/>
        </p:nvCxnSpPr>
        <p:spPr>
          <a:xfrm>
            <a:off x="8610600" y="4565302"/>
            <a:ext cx="6571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69CCB-0073-B84C-84E7-39E0599EDF56}"/>
              </a:ext>
            </a:extLst>
          </p:cNvPr>
          <p:cNvSpPr txBox="1"/>
          <p:nvPr/>
        </p:nvSpPr>
        <p:spPr>
          <a:xfrm>
            <a:off x="2026232" y="2057400"/>
            <a:ext cx="3365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Several ways to combine:</a:t>
            </a:r>
          </a:p>
          <a:p>
            <a:r>
              <a:rPr lang="en-US" sz="2400" dirty="0">
                <a:solidFill>
                  <a:srgbClr val="660066"/>
                </a:solidFill>
              </a:rPr>
              <a:t>(1) encrypt-then-mac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(2) mac-then-encrypt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(3) encrypt-and-mac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45F6E86-8163-7542-8193-F92B400BA582}"/>
              </a:ext>
            </a:extLst>
          </p:cNvPr>
          <p:cNvCxnSpPr>
            <a:stCxn id="23" idx="2"/>
            <a:endCxn id="30" idx="3"/>
          </p:cNvCxnSpPr>
          <p:nvPr/>
        </p:nvCxnSpPr>
        <p:spPr>
          <a:xfrm rot="5400000" flipH="1">
            <a:off x="8117325" y="4562322"/>
            <a:ext cx="857309" cy="1443583"/>
          </a:xfrm>
          <a:prstGeom prst="bentConnector4">
            <a:avLst>
              <a:gd name="adj1" fmla="val -26665"/>
              <a:gd name="adj2" fmla="val 70122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C29E3-A2B2-B54B-8624-F86AF41941CB}"/>
              </a:ext>
            </a:extLst>
          </p:cNvPr>
          <p:cNvSpPr txBox="1"/>
          <p:nvPr/>
        </p:nvSpPr>
        <p:spPr>
          <a:xfrm>
            <a:off x="6934201" y="465540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|| T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06B8562-4D22-9A4B-B22F-0D0CCE83D3DD}"/>
              </a:ext>
            </a:extLst>
          </p:cNvPr>
          <p:cNvCxnSpPr>
            <a:stCxn id="22" idx="1"/>
            <a:endCxn id="30" idx="1"/>
          </p:cNvCxnSpPr>
          <p:nvPr/>
        </p:nvCxnSpPr>
        <p:spPr>
          <a:xfrm rot="10800000" flipV="1">
            <a:off x="6934202" y="4565302"/>
            <a:ext cx="1228591" cy="290155"/>
          </a:xfrm>
          <a:prstGeom prst="bentConnector3">
            <a:avLst>
              <a:gd name="adj1" fmla="val 11860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A4EBF7-4E89-5D48-8245-43DD6345C1BD}"/>
              </a:ext>
            </a:extLst>
          </p:cNvPr>
          <p:cNvCxnSpPr/>
          <p:nvPr/>
        </p:nvCxnSpPr>
        <p:spPr>
          <a:xfrm flipH="1">
            <a:off x="9862010" y="5484167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42F69E5-0535-2948-B414-E744629F24F8}"/>
              </a:ext>
            </a:extLst>
          </p:cNvPr>
          <p:cNvSpPr/>
          <p:nvPr/>
        </p:nvSpPr>
        <p:spPr>
          <a:xfrm>
            <a:off x="10091242" y="52533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72565B-FD8B-6E46-A162-621AA7E2ED80}"/>
              </a:ext>
            </a:extLst>
          </p:cNvPr>
          <p:cNvCxnSpPr/>
          <p:nvPr/>
        </p:nvCxnSpPr>
        <p:spPr>
          <a:xfrm>
            <a:off x="6424587" y="555813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9CD57E-67B0-1C43-B0F2-2166CBCDEE4D}"/>
              </a:ext>
            </a:extLst>
          </p:cNvPr>
          <p:cNvSpPr/>
          <p:nvPr/>
        </p:nvSpPr>
        <p:spPr>
          <a:xfrm>
            <a:off x="6019800" y="532507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227001-AB23-1A4F-AE6C-BF1FCADF5804}"/>
              </a:ext>
            </a:extLst>
          </p:cNvPr>
          <p:cNvSpPr/>
          <p:nvPr/>
        </p:nvSpPr>
        <p:spPr>
          <a:xfrm>
            <a:off x="1752600" y="4343400"/>
            <a:ext cx="4038600" cy="2290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D33562-611C-704F-B3CF-5F277F316C1C}"/>
              </a:ext>
            </a:extLst>
          </p:cNvPr>
          <p:cNvSpPr/>
          <p:nvPr/>
        </p:nvSpPr>
        <p:spPr>
          <a:xfrm>
            <a:off x="2495260" y="5333999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048AC4-CA8C-0540-86D7-66F545E5DC7B}"/>
              </a:ext>
            </a:extLst>
          </p:cNvPr>
          <p:cNvSpPr/>
          <p:nvPr/>
        </p:nvSpPr>
        <p:spPr>
          <a:xfrm>
            <a:off x="3666992" y="4338935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398243-2F90-3E46-A38C-137AB38D1D37}"/>
              </a:ext>
            </a:extLst>
          </p:cNvPr>
          <p:cNvSpPr/>
          <p:nvPr/>
        </p:nvSpPr>
        <p:spPr>
          <a:xfrm>
            <a:off x="3886200" y="5333999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00DF40-9846-A645-A829-0E231053628D}"/>
              </a:ext>
            </a:extLst>
          </p:cNvPr>
          <p:cNvCxnSpPr/>
          <p:nvPr/>
        </p:nvCxnSpPr>
        <p:spPr>
          <a:xfrm>
            <a:off x="3091588" y="5791199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D00E055-5897-554B-BEEA-1F07B2CE190C}"/>
              </a:ext>
            </a:extLst>
          </p:cNvPr>
          <p:cNvSpPr/>
          <p:nvPr/>
        </p:nvSpPr>
        <p:spPr>
          <a:xfrm>
            <a:off x="2912507" y="6167735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2460A48-1E31-B141-B890-AB7E545EC678}"/>
              </a:ext>
            </a:extLst>
          </p:cNvPr>
          <p:cNvCxnSpPr>
            <a:stCxn id="38" idx="3"/>
            <a:endCxn id="39" idx="0"/>
          </p:cNvCxnSpPr>
          <p:nvPr/>
        </p:nvCxnSpPr>
        <p:spPr>
          <a:xfrm>
            <a:off x="4114800" y="4569767"/>
            <a:ext cx="3523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EC8B90E-127B-7E4B-865A-81A8B1DE1F0F}"/>
              </a:ext>
            </a:extLst>
          </p:cNvPr>
          <p:cNvCxnSpPr>
            <a:stCxn id="38" idx="1"/>
            <a:endCxn id="37" idx="0"/>
          </p:cNvCxnSpPr>
          <p:nvPr/>
        </p:nvCxnSpPr>
        <p:spPr>
          <a:xfrm rot="10800000" flipV="1">
            <a:off x="3076432" y="4569767"/>
            <a:ext cx="590561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C36E17-F44B-874B-BA0F-37C1DCB94771}"/>
              </a:ext>
            </a:extLst>
          </p:cNvPr>
          <p:cNvCxnSpPr/>
          <p:nvPr/>
        </p:nvCxnSpPr>
        <p:spPr>
          <a:xfrm flipH="1">
            <a:off x="5061410" y="5488632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34E897A-66B4-ED46-BBEF-533BE397E190}"/>
              </a:ext>
            </a:extLst>
          </p:cNvPr>
          <p:cNvSpPr/>
          <p:nvPr/>
        </p:nvSpPr>
        <p:spPr>
          <a:xfrm>
            <a:off x="5290642" y="52578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9B4430-3809-8C40-A8B3-40764C8F9990}"/>
              </a:ext>
            </a:extLst>
          </p:cNvPr>
          <p:cNvCxnSpPr/>
          <p:nvPr/>
        </p:nvCxnSpPr>
        <p:spPr>
          <a:xfrm>
            <a:off x="2138046" y="5562599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C9DF34A-67D2-6B4C-9557-9AA4537A248F}"/>
              </a:ext>
            </a:extLst>
          </p:cNvPr>
          <p:cNvSpPr/>
          <p:nvPr/>
        </p:nvSpPr>
        <p:spPr>
          <a:xfrm>
            <a:off x="1752600" y="53295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F199CF0-3137-F546-9E43-50BA53BA6F53}"/>
              </a:ext>
            </a:extLst>
          </p:cNvPr>
          <p:cNvCxnSpPr/>
          <p:nvPr/>
        </p:nvCxnSpPr>
        <p:spPr>
          <a:xfrm>
            <a:off x="447850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F1002AC-5512-6B46-8A6F-8B8C089C5A67}"/>
              </a:ext>
            </a:extLst>
          </p:cNvPr>
          <p:cNvSpPr/>
          <p:nvPr/>
        </p:nvSpPr>
        <p:spPr>
          <a:xfrm>
            <a:off x="4304536" y="6163270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C33937-B60B-E441-9B37-574CC4BE0CEA}"/>
              </a:ext>
            </a:extLst>
          </p:cNvPr>
          <p:cNvSpPr txBox="1"/>
          <p:nvPr/>
        </p:nvSpPr>
        <p:spPr>
          <a:xfrm>
            <a:off x="6078712" y="184493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51FC01-D54D-2142-8638-86795E626F79}"/>
              </a:ext>
            </a:extLst>
          </p:cNvPr>
          <p:cNvSpPr txBox="1"/>
          <p:nvPr/>
        </p:nvSpPr>
        <p:spPr>
          <a:xfrm>
            <a:off x="6035354" y="435060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C1A989-D34B-EC43-BE25-340C7BB2344C}"/>
              </a:ext>
            </a:extLst>
          </p:cNvPr>
          <p:cNvSpPr txBox="1"/>
          <p:nvPr/>
        </p:nvSpPr>
        <p:spPr>
          <a:xfrm>
            <a:off x="1752601" y="4338934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A9F0C9-3433-7F49-96C3-FD99567F20DD}"/>
              </a:ext>
            </a:extLst>
          </p:cNvPr>
          <p:cNvCxnSpPr/>
          <p:nvPr/>
        </p:nvCxnSpPr>
        <p:spPr>
          <a:xfrm>
            <a:off x="2495260" y="4334470"/>
            <a:ext cx="2838740" cy="25190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6B9B69-7E6A-FA41-8826-57813C6A83EF}"/>
              </a:ext>
            </a:extLst>
          </p:cNvPr>
          <p:cNvCxnSpPr/>
          <p:nvPr/>
        </p:nvCxnSpPr>
        <p:spPr>
          <a:xfrm flipH="1">
            <a:off x="2495260" y="4211598"/>
            <a:ext cx="2566150" cy="2794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4F53E4-879F-2A42-AD0F-35D97EAFDFE7}"/>
              </a:ext>
            </a:extLst>
          </p:cNvPr>
          <p:cNvCxnSpPr/>
          <p:nvPr/>
        </p:nvCxnSpPr>
        <p:spPr>
          <a:xfrm>
            <a:off x="6710046" y="4034134"/>
            <a:ext cx="3195954" cy="2895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0F07E3-1287-6C4D-AE88-172177A243AD}"/>
              </a:ext>
            </a:extLst>
          </p:cNvPr>
          <p:cNvCxnSpPr/>
          <p:nvPr/>
        </p:nvCxnSpPr>
        <p:spPr>
          <a:xfrm flipH="1">
            <a:off x="7067260" y="3962400"/>
            <a:ext cx="2457740" cy="311973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950314-5DEF-6D40-A120-8F61C10BF96F}"/>
              </a:ext>
            </a:extLst>
          </p:cNvPr>
          <p:cNvCxnSpPr/>
          <p:nvPr/>
        </p:nvCxnSpPr>
        <p:spPr>
          <a:xfrm>
            <a:off x="1796590" y="30480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1D0CFFF-FED6-1E42-948F-322CCCB8D959}"/>
              </a:ext>
            </a:extLst>
          </p:cNvPr>
          <p:cNvCxnSpPr/>
          <p:nvPr/>
        </p:nvCxnSpPr>
        <p:spPr>
          <a:xfrm>
            <a:off x="1796590" y="33528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62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00D4-38E5-1048-A096-4233F23F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Encrypt-then-MAC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E056-BF02-C549-8207-35635D2D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s://upload.wikimedia.org/wikipedia/commons/b/b9/Authenticated_Encryption_EtM.png">
            <a:extLst>
              <a:ext uri="{FF2B5EF4-FFF2-40B4-BE49-F238E27FC236}">
                <a16:creationId xmlns:a16="http://schemas.microsoft.com/office/drawing/2014/main" id="{A1496950-D1DA-1E4E-9746-C83F5365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81200"/>
            <a:ext cx="4114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78D08-D79D-1E45-AE1D-E70A24762384}"/>
              </a:ext>
            </a:extLst>
          </p:cNvPr>
          <p:cNvSpPr txBox="1"/>
          <p:nvPr/>
        </p:nvSpPr>
        <p:spPr>
          <a:xfrm>
            <a:off x="609600" y="2779693"/>
            <a:ext cx="5266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Wikipedia entry for authenticated encryption shows this diagram: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69A8C-248E-594C-803B-6C5AA5E7857A}"/>
              </a:ext>
            </a:extLst>
          </p:cNvPr>
          <p:cNvSpPr txBox="1"/>
          <p:nvPr/>
        </p:nvSpPr>
        <p:spPr>
          <a:xfrm>
            <a:off x="630917" y="4267200"/>
            <a:ext cx="6064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en.wikipedia.org</a:t>
            </a:r>
            <a:r>
              <a:rPr lang="en-US" sz="2000" dirty="0"/>
              <a:t>/wiki/</a:t>
            </a:r>
            <a:r>
              <a:rPr lang="en-US" sz="2000" dirty="0" err="1"/>
              <a:t>Authenticated_encryption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2415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Key separation is critical. </a:t>
            </a:r>
            <a:br>
              <a:rPr lang="en-US" b="1" dirty="0"/>
            </a:br>
            <a:r>
              <a:rPr lang="en-US" sz="3600" b="1" dirty="0"/>
              <a:t>Using same key with CBC-Mode + CBC-MAC: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6576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732005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8796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12935" y="199615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3858553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2115344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73926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30717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sp>
        <p:nvSpPr>
          <p:cNvPr id="17" name="Oval 30"/>
          <p:cNvSpPr>
            <a:spLocks noChangeArrowheads="1"/>
          </p:cNvSpPr>
          <p:nvPr/>
        </p:nvSpPr>
        <p:spPr bwMode="auto">
          <a:xfrm flipV="1">
            <a:off x="2209801" y="214855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31"/>
          <p:cNvSpPr>
            <a:spLocks noChangeShapeType="1"/>
          </p:cNvSpPr>
          <p:nvPr/>
        </p:nvSpPr>
        <p:spPr bwMode="auto">
          <a:xfrm flipV="1">
            <a:off x="2209801" y="224697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024260" y="198979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30"/>
          <p:cNvSpPr>
            <a:spLocks noChangeArrowheads="1"/>
          </p:cNvSpPr>
          <p:nvPr/>
        </p:nvSpPr>
        <p:spPr bwMode="auto">
          <a:xfrm flipV="1">
            <a:off x="3921126" y="214219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31"/>
          <p:cNvSpPr>
            <a:spLocks noChangeShapeType="1"/>
          </p:cNvSpPr>
          <p:nvPr/>
        </p:nvSpPr>
        <p:spPr bwMode="auto">
          <a:xfrm flipV="1">
            <a:off x="3921126" y="224061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09600" y="199168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26" name="Straight Connector 25"/>
          <p:cNvCxnSpPr>
            <a:endCxn id="18" idx="0"/>
          </p:cNvCxnSpPr>
          <p:nvPr/>
        </p:nvCxnSpPr>
        <p:spPr>
          <a:xfrm>
            <a:off x="1050746" y="224697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6" idx="3"/>
            <a:endCxn id="20" idx="2"/>
          </p:cNvCxnSpPr>
          <p:nvPr/>
        </p:nvCxnSpPr>
        <p:spPr>
          <a:xfrm flipV="1">
            <a:off x="2535483" y="2239823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2"/>
          </p:cNvCxnSpPr>
          <p:nvPr/>
        </p:nvCxnSpPr>
        <p:spPr>
          <a:xfrm>
            <a:off x="830173" y="245335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09600" y="336775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C0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572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19050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35814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38200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277403" y="4989662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62000" y="4989662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271660" y="3875715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30"/>
          <p:cNvSpPr>
            <a:spLocks noChangeArrowheads="1"/>
          </p:cNvSpPr>
          <p:nvPr/>
        </p:nvSpPr>
        <p:spPr bwMode="auto">
          <a:xfrm flipV="1">
            <a:off x="2168526" y="4028115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1"/>
          <p:cNvSpPr>
            <a:spLocks noChangeShapeType="1"/>
          </p:cNvSpPr>
          <p:nvPr/>
        </p:nvSpPr>
        <p:spPr bwMode="auto">
          <a:xfrm flipV="1">
            <a:off x="2168526" y="4126539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989335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l 30"/>
          <p:cNvSpPr>
            <a:spLocks noChangeArrowheads="1"/>
          </p:cNvSpPr>
          <p:nvPr/>
        </p:nvSpPr>
        <p:spPr bwMode="auto">
          <a:xfrm flipV="1">
            <a:off x="3886201" y="4034474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 flipV="1">
            <a:off x="3886201" y="413289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6" name="Elbow Connector 45"/>
          <p:cNvCxnSpPr>
            <a:endCxn id="41" idx="2"/>
          </p:cNvCxnSpPr>
          <p:nvPr/>
        </p:nvCxnSpPr>
        <p:spPr>
          <a:xfrm flipV="1">
            <a:off x="762795" y="4125746"/>
            <a:ext cx="1405731" cy="136065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44" idx="2"/>
          </p:cNvCxnSpPr>
          <p:nvPr/>
        </p:nvCxnSpPr>
        <p:spPr>
          <a:xfrm flipV="1">
            <a:off x="2277404" y="4132104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919246" y="336775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66" name="Elbow Connector 65"/>
          <p:cNvCxnSpPr>
            <a:stCxn id="33" idx="2"/>
            <a:endCxn id="63" idx="2"/>
          </p:cNvCxnSpPr>
          <p:nvPr/>
        </p:nvCxnSpPr>
        <p:spPr>
          <a:xfrm rot="5400000" flipH="1" flipV="1">
            <a:off x="3962553" y="3829263"/>
            <a:ext cx="1125817" cy="1126123"/>
          </a:xfrm>
          <a:prstGeom prst="bentConnector3">
            <a:avLst>
              <a:gd name="adj1" fmla="val -4649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F53385C-7A84-1C49-A89B-63C7876E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491757"/>
            <a:ext cx="2438400" cy="62297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9B1A0E-0FB6-E54B-9102-CE66C4C2A90F}"/>
                  </a:ext>
                </a:extLst>
              </p14:cNvPr>
              <p14:cNvContentPartPr/>
              <p14:nvPr/>
            </p14:nvContentPartPr>
            <p14:xfrm>
              <a:off x="344520" y="1388880"/>
              <a:ext cx="8960760" cy="5397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9B1A0E-0FB6-E54B-9102-CE66C4C2A9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160" y="1379520"/>
                <a:ext cx="8979480" cy="541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02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Key separation is critical. </a:t>
            </a:r>
            <a:br>
              <a:rPr lang="en-US" b="1" dirty="0"/>
            </a:br>
            <a:r>
              <a:rPr lang="en-US" sz="3600" b="1" dirty="0"/>
              <a:t>Using same key with CBC-Mode + CBC-MAC: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F53385C-7A84-1C49-A89B-63C7876E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491757"/>
            <a:ext cx="2438400" cy="6229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B0CA6-C711-B34C-9A23-7894E70FA487}"/>
              </a:ext>
            </a:extLst>
          </p:cNvPr>
          <p:cNvSpPr txBox="1"/>
          <p:nvPr/>
        </p:nvSpPr>
        <p:spPr>
          <a:xfrm>
            <a:off x="609600" y="6163733"/>
            <a:ext cx="809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derive separate keys:    </a:t>
            </a:r>
            <a:r>
              <a:rPr lang="en-US" sz="2400" dirty="0" err="1"/>
              <a:t>K</a:t>
            </a:r>
            <a:r>
              <a:rPr lang="en-US" sz="2400" baseline="-25000" dirty="0" err="1"/>
              <a:t>enc</a:t>
            </a:r>
            <a:r>
              <a:rPr lang="en-US" sz="2400" dirty="0"/>
              <a:t> = AES(K,0</a:t>
            </a:r>
            <a:r>
              <a:rPr lang="en-US" sz="2400" baseline="30000" dirty="0"/>
              <a:t>n</a:t>
            </a:r>
            <a:r>
              <a:rPr lang="en-US" sz="2400" dirty="0"/>
              <a:t>)      </a:t>
            </a:r>
            <a:r>
              <a:rPr lang="en-US" sz="2400" dirty="0" err="1"/>
              <a:t>K</a:t>
            </a:r>
            <a:r>
              <a:rPr lang="en-US" sz="2400" baseline="-25000" dirty="0" err="1"/>
              <a:t>mac</a:t>
            </a:r>
            <a:r>
              <a:rPr lang="en-US" sz="2400" dirty="0"/>
              <a:t> = AES(K,1</a:t>
            </a:r>
            <a:r>
              <a:rPr lang="en-US" sz="2400" baseline="30000" dirty="0"/>
              <a:t>n</a:t>
            </a:r>
            <a:r>
              <a:rPr lang="en-US" sz="2400" dirty="0"/>
              <a:t>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CD5AFB-AAC6-4943-8857-49A86C3177C3}"/>
              </a:ext>
            </a:extLst>
          </p:cNvPr>
          <p:cNvSpPr/>
          <p:nvPr/>
        </p:nvSpPr>
        <p:spPr>
          <a:xfrm>
            <a:off x="19050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EF51DD-82FE-BA4B-885E-CD00B696604F}"/>
              </a:ext>
            </a:extLst>
          </p:cNvPr>
          <p:cNvSpPr/>
          <p:nvPr/>
        </p:nvSpPr>
        <p:spPr>
          <a:xfrm>
            <a:off x="36576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10102A-E116-5A45-904E-88862D365D2A}"/>
              </a:ext>
            </a:extLst>
          </p:cNvPr>
          <p:cNvSpPr/>
          <p:nvPr/>
        </p:nvSpPr>
        <p:spPr>
          <a:xfrm>
            <a:off x="3732005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D171D8-51DA-AE42-B8B9-858991D26F37}"/>
              </a:ext>
            </a:extLst>
          </p:cNvPr>
          <p:cNvSpPr/>
          <p:nvPr/>
        </p:nvSpPr>
        <p:spPr>
          <a:xfrm>
            <a:off x="1988796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F22885-3700-3D41-940D-733556968049}"/>
              </a:ext>
            </a:extLst>
          </p:cNvPr>
          <p:cNvCxnSpPr/>
          <p:nvPr/>
        </p:nvCxnSpPr>
        <p:spPr>
          <a:xfrm>
            <a:off x="2312935" y="199615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848C4C-FC78-AB43-B833-ECDE095E0FDE}"/>
              </a:ext>
            </a:extLst>
          </p:cNvPr>
          <p:cNvCxnSpPr/>
          <p:nvPr/>
        </p:nvCxnSpPr>
        <p:spPr>
          <a:xfrm rot="5400000">
            <a:off x="3858553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51F7DF1-8259-B545-9ACE-5210EE89AEAF}"/>
              </a:ext>
            </a:extLst>
          </p:cNvPr>
          <p:cNvCxnSpPr/>
          <p:nvPr/>
        </p:nvCxnSpPr>
        <p:spPr>
          <a:xfrm rot="5400000">
            <a:off x="2115344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00968EE-5EF6-2A4D-9E57-82AFA38AA398}"/>
              </a:ext>
            </a:extLst>
          </p:cNvPr>
          <p:cNvSpPr/>
          <p:nvPr/>
        </p:nvSpPr>
        <p:spPr>
          <a:xfrm>
            <a:off x="3773926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E47507-8ECA-2749-95AE-4A39AFFC49D0}"/>
              </a:ext>
            </a:extLst>
          </p:cNvPr>
          <p:cNvSpPr/>
          <p:nvPr/>
        </p:nvSpPr>
        <p:spPr>
          <a:xfrm>
            <a:off x="2030717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sp>
        <p:nvSpPr>
          <p:cNvPr id="58" name="Oval 30">
            <a:extLst>
              <a:ext uri="{FF2B5EF4-FFF2-40B4-BE49-F238E27FC236}">
                <a16:creationId xmlns:a16="http://schemas.microsoft.com/office/drawing/2014/main" id="{37ADB3F7-AFF7-8149-B849-80E6369149A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209801" y="214855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31">
            <a:extLst>
              <a:ext uri="{FF2B5EF4-FFF2-40B4-BE49-F238E27FC236}">
                <a16:creationId xmlns:a16="http://schemas.microsoft.com/office/drawing/2014/main" id="{06E5E3D2-3DF8-FC49-8014-3D678D8951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1" y="224697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BF064B5-EBE9-9742-9D43-FA46B2F120B5}"/>
              </a:ext>
            </a:extLst>
          </p:cNvPr>
          <p:cNvCxnSpPr/>
          <p:nvPr/>
        </p:nvCxnSpPr>
        <p:spPr>
          <a:xfrm>
            <a:off x="4024260" y="198979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30">
            <a:extLst>
              <a:ext uri="{FF2B5EF4-FFF2-40B4-BE49-F238E27FC236}">
                <a16:creationId xmlns:a16="http://schemas.microsoft.com/office/drawing/2014/main" id="{203B4FA8-179C-B346-A0C3-039C4F9B76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921126" y="214219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31">
            <a:extLst>
              <a:ext uri="{FF2B5EF4-FFF2-40B4-BE49-F238E27FC236}">
                <a16:creationId xmlns:a16="http://schemas.microsoft.com/office/drawing/2014/main" id="{83145429-5590-1943-B281-910B2A763F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1126" y="224061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BA9D4F7-5DC4-8546-9D93-032F0216F815}"/>
              </a:ext>
            </a:extLst>
          </p:cNvPr>
          <p:cNvSpPr txBox="1"/>
          <p:nvPr/>
        </p:nvSpPr>
        <p:spPr>
          <a:xfrm>
            <a:off x="609600" y="199168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37C0D54-244C-914D-A6D9-1C15254AAC20}"/>
              </a:ext>
            </a:extLst>
          </p:cNvPr>
          <p:cNvCxnSpPr>
            <a:endCxn id="59" idx="0"/>
          </p:cNvCxnSpPr>
          <p:nvPr/>
        </p:nvCxnSpPr>
        <p:spPr>
          <a:xfrm>
            <a:off x="1050746" y="224697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86ABF2F9-418D-D246-8238-B01401F35296}"/>
              </a:ext>
            </a:extLst>
          </p:cNvPr>
          <p:cNvCxnSpPr>
            <a:stCxn id="57" idx="3"/>
            <a:endCxn id="61" idx="2"/>
          </p:cNvCxnSpPr>
          <p:nvPr/>
        </p:nvCxnSpPr>
        <p:spPr>
          <a:xfrm flipV="1">
            <a:off x="2535483" y="2239823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38E419F-EF7C-614E-B0EF-34E279898D37}"/>
              </a:ext>
            </a:extLst>
          </p:cNvPr>
          <p:cNvCxnSpPr>
            <a:stCxn id="64" idx="2"/>
          </p:cNvCxnSpPr>
          <p:nvPr/>
        </p:nvCxnSpPr>
        <p:spPr>
          <a:xfrm>
            <a:off x="830173" y="245335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76E8DE3-8D4C-EC4B-97AE-BB420CD4DB73}"/>
              </a:ext>
            </a:extLst>
          </p:cNvPr>
          <p:cNvSpPr txBox="1"/>
          <p:nvPr/>
        </p:nvSpPr>
        <p:spPr>
          <a:xfrm>
            <a:off x="609600" y="336775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C0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2C66D00-5F90-9D4A-8D0D-89BD285DCAD4}"/>
              </a:ext>
            </a:extLst>
          </p:cNvPr>
          <p:cNvSpPr/>
          <p:nvPr/>
        </p:nvSpPr>
        <p:spPr>
          <a:xfrm>
            <a:off x="4572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1E5246B-5920-5E4E-B1C6-640FC8EA4F87}"/>
              </a:ext>
            </a:extLst>
          </p:cNvPr>
          <p:cNvSpPr/>
          <p:nvPr/>
        </p:nvSpPr>
        <p:spPr>
          <a:xfrm>
            <a:off x="19050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EC77E4B-BCFB-2541-8FE4-45014642DFA7}"/>
              </a:ext>
            </a:extLst>
          </p:cNvPr>
          <p:cNvSpPr/>
          <p:nvPr/>
        </p:nvSpPr>
        <p:spPr>
          <a:xfrm>
            <a:off x="35814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2877584-D035-4545-8EAD-FC95F01B7B05}"/>
              </a:ext>
            </a:extLst>
          </p:cNvPr>
          <p:cNvCxnSpPr/>
          <p:nvPr/>
        </p:nvCxnSpPr>
        <p:spPr>
          <a:xfrm>
            <a:off x="838200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69D6139-9758-5340-9CCF-D40ADB6D2249}"/>
              </a:ext>
            </a:extLst>
          </p:cNvPr>
          <p:cNvCxnSpPr/>
          <p:nvPr/>
        </p:nvCxnSpPr>
        <p:spPr>
          <a:xfrm>
            <a:off x="2277403" y="4989662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077E31-65C4-6840-BB58-83A226B5A9C7}"/>
              </a:ext>
            </a:extLst>
          </p:cNvPr>
          <p:cNvCxnSpPr/>
          <p:nvPr/>
        </p:nvCxnSpPr>
        <p:spPr>
          <a:xfrm flipH="1">
            <a:off x="762000" y="4989662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6D24782-9B20-0E42-8EDB-7A1D67166A2C}"/>
              </a:ext>
            </a:extLst>
          </p:cNvPr>
          <p:cNvCxnSpPr/>
          <p:nvPr/>
        </p:nvCxnSpPr>
        <p:spPr>
          <a:xfrm>
            <a:off x="2271660" y="3875715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Oval 30">
            <a:extLst>
              <a:ext uri="{FF2B5EF4-FFF2-40B4-BE49-F238E27FC236}">
                <a16:creationId xmlns:a16="http://schemas.microsoft.com/office/drawing/2014/main" id="{9DB04F41-120D-564E-93F2-3F716AD2409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68526" y="4028115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1">
            <a:extLst>
              <a:ext uri="{FF2B5EF4-FFF2-40B4-BE49-F238E27FC236}">
                <a16:creationId xmlns:a16="http://schemas.microsoft.com/office/drawing/2014/main" id="{6A810E9A-6DC8-0C4F-8C65-B38A91807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8526" y="4126539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A9846D4-B577-414D-A2AA-62C140AC4CDE}"/>
              </a:ext>
            </a:extLst>
          </p:cNvPr>
          <p:cNvCxnSpPr/>
          <p:nvPr/>
        </p:nvCxnSpPr>
        <p:spPr>
          <a:xfrm>
            <a:off x="3989335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Oval 30">
            <a:extLst>
              <a:ext uri="{FF2B5EF4-FFF2-40B4-BE49-F238E27FC236}">
                <a16:creationId xmlns:a16="http://schemas.microsoft.com/office/drawing/2014/main" id="{CF1FB1C4-DBBF-BB4F-9E3A-A670C88F1CE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86201" y="4034474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1">
            <a:extLst>
              <a:ext uri="{FF2B5EF4-FFF2-40B4-BE49-F238E27FC236}">
                <a16:creationId xmlns:a16="http://schemas.microsoft.com/office/drawing/2014/main" id="{AE2AA8AA-3C7F-3449-98A9-0EEA644835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1" y="413289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61CAD3E3-1577-9948-91D7-BBA79DC850BC}"/>
              </a:ext>
            </a:extLst>
          </p:cNvPr>
          <p:cNvCxnSpPr>
            <a:endCxn id="77" idx="2"/>
          </p:cNvCxnSpPr>
          <p:nvPr/>
        </p:nvCxnSpPr>
        <p:spPr>
          <a:xfrm flipV="1">
            <a:off x="762795" y="4125746"/>
            <a:ext cx="1405731" cy="136065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C246A4DC-42C7-4F4E-A656-75AA71FCBB08}"/>
              </a:ext>
            </a:extLst>
          </p:cNvPr>
          <p:cNvCxnSpPr>
            <a:endCxn id="80" idx="2"/>
          </p:cNvCxnSpPr>
          <p:nvPr/>
        </p:nvCxnSpPr>
        <p:spPr>
          <a:xfrm flipV="1">
            <a:off x="2277404" y="4132104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3D404101-AE64-F74C-B1C2-F3E87A89365B}"/>
              </a:ext>
            </a:extLst>
          </p:cNvPr>
          <p:cNvSpPr/>
          <p:nvPr/>
        </p:nvSpPr>
        <p:spPr>
          <a:xfrm>
            <a:off x="4919246" y="336775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78D26B3-CC32-0946-9BD9-DBB2C9AA1CE4}"/>
              </a:ext>
            </a:extLst>
          </p:cNvPr>
          <p:cNvCxnSpPr>
            <a:stCxn id="72" idx="2"/>
            <a:endCxn id="84" idx="2"/>
          </p:cNvCxnSpPr>
          <p:nvPr/>
        </p:nvCxnSpPr>
        <p:spPr>
          <a:xfrm rot="5400000" flipH="1" flipV="1">
            <a:off x="3962553" y="3829263"/>
            <a:ext cx="1125817" cy="1126123"/>
          </a:xfrm>
          <a:prstGeom prst="bentConnector3">
            <a:avLst>
              <a:gd name="adj1" fmla="val -4649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95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5A75-F135-E947-BEAB-78ED8BE5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Generic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98F80-D208-F04F-B68A-0E5DC45A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CCAADE-4C16-EB4A-A7E0-ADD17A604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4525963"/>
          </a:xfrm>
        </p:spPr>
        <p:txBody>
          <a:bodyPr/>
          <a:lstStyle/>
          <a:p>
            <a:r>
              <a:rPr lang="en-US" dirty="0"/>
              <a:t>Combine CPA-secure scheme with a UF-CMA MAC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0513C-48CD-0841-B877-6B061A7BDF8F}"/>
              </a:ext>
            </a:extLst>
          </p:cNvPr>
          <p:cNvSpPr/>
          <p:nvPr/>
        </p:nvSpPr>
        <p:spPr>
          <a:xfrm>
            <a:off x="6052642" y="4338935"/>
            <a:ext cx="4539158" cy="22904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54398-51A4-4647-A796-766C3A236FA4}"/>
              </a:ext>
            </a:extLst>
          </p:cNvPr>
          <p:cNvSpPr/>
          <p:nvPr/>
        </p:nvSpPr>
        <p:spPr>
          <a:xfrm>
            <a:off x="6052642" y="1752600"/>
            <a:ext cx="4539158" cy="2290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F02BA3-DFCC-1549-A60C-E146DE219C15}"/>
              </a:ext>
            </a:extLst>
          </p:cNvPr>
          <p:cNvSpPr/>
          <p:nvPr/>
        </p:nvSpPr>
        <p:spPr>
          <a:xfrm>
            <a:off x="6795072" y="2595264"/>
            <a:ext cx="116234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0E187B-DEDF-A648-94D3-DD54692DF5D9}"/>
              </a:ext>
            </a:extLst>
          </p:cNvPr>
          <p:cNvSpPr/>
          <p:nvPr/>
        </p:nvSpPr>
        <p:spPr>
          <a:xfrm>
            <a:off x="7162801" y="175260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DED709-6321-B54A-BAB4-B6B20F1C7495}"/>
              </a:ext>
            </a:extLst>
          </p:cNvPr>
          <p:cNvCxnSpPr/>
          <p:nvPr/>
        </p:nvCxnSpPr>
        <p:spPr>
          <a:xfrm>
            <a:off x="6457429" y="290006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AFDA7-E753-8F4F-AA7C-943745D0674C}"/>
              </a:ext>
            </a:extLst>
          </p:cNvPr>
          <p:cNvSpPr/>
          <p:nvPr/>
        </p:nvSpPr>
        <p:spPr>
          <a:xfrm>
            <a:off x="6052642" y="26670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AD58AD-125B-2F46-B5C6-8C835AC97CC4}"/>
              </a:ext>
            </a:extLst>
          </p:cNvPr>
          <p:cNvSpPr/>
          <p:nvPr/>
        </p:nvSpPr>
        <p:spPr>
          <a:xfrm>
            <a:off x="8700071" y="2595264"/>
            <a:ext cx="116194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CF0A51-CAF0-D547-B810-5D19D909C831}"/>
              </a:ext>
            </a:extLst>
          </p:cNvPr>
          <p:cNvCxnSpPr/>
          <p:nvPr/>
        </p:nvCxnSpPr>
        <p:spPr>
          <a:xfrm flipH="1">
            <a:off x="9862010" y="2900064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2B0A2-D2A4-4447-8598-6FA309145030}"/>
              </a:ext>
            </a:extLst>
          </p:cNvPr>
          <p:cNvSpPr/>
          <p:nvPr/>
        </p:nvSpPr>
        <p:spPr>
          <a:xfrm>
            <a:off x="10091242" y="2669232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10469-4D16-B64B-B162-41A802BD5AE4}"/>
              </a:ext>
            </a:extLst>
          </p:cNvPr>
          <p:cNvCxnSpPr/>
          <p:nvPr/>
        </p:nvCxnSpPr>
        <p:spPr>
          <a:xfrm>
            <a:off x="73914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7AA47-7E65-3E48-BCC1-03F134D51C2F}"/>
              </a:ext>
            </a:extLst>
          </p:cNvPr>
          <p:cNvCxnSpPr/>
          <p:nvPr/>
        </p:nvCxnSpPr>
        <p:spPr>
          <a:xfrm>
            <a:off x="7391400" y="22142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D524F-86FE-DC4A-964F-A41647D853FD}"/>
              </a:ext>
            </a:extLst>
          </p:cNvPr>
          <p:cNvSpPr/>
          <p:nvPr/>
        </p:nvSpPr>
        <p:spPr>
          <a:xfrm>
            <a:off x="7212319" y="358140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0FE57-A932-594D-A2DF-83C852216400}"/>
              </a:ext>
            </a:extLst>
          </p:cNvPr>
          <p:cNvSpPr/>
          <p:nvPr/>
        </p:nvSpPr>
        <p:spPr>
          <a:xfrm>
            <a:off x="9067800" y="35769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22663-2157-DA42-8C1F-26D1BF643201}"/>
              </a:ext>
            </a:extLst>
          </p:cNvPr>
          <p:cNvCxnSpPr/>
          <p:nvPr/>
        </p:nvCxnSpPr>
        <p:spPr>
          <a:xfrm>
            <a:off x="92202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3E94EB-E5CF-2142-A46F-320C7B9AE4A1}"/>
              </a:ext>
            </a:extLst>
          </p:cNvPr>
          <p:cNvCxnSpPr>
            <a:stCxn id="17" idx="3"/>
            <a:endCxn id="12" idx="0"/>
          </p:cNvCxnSpPr>
          <p:nvPr/>
        </p:nvCxnSpPr>
        <p:spPr>
          <a:xfrm flipV="1">
            <a:off x="7561091" y="2595264"/>
            <a:ext cx="1719950" cy="1216968"/>
          </a:xfrm>
          <a:prstGeom prst="bentConnector4">
            <a:avLst>
              <a:gd name="adj1" fmla="val 44272"/>
              <a:gd name="adj2" fmla="val 1187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054BA6-BF3E-454B-8535-7D09D1A4A5B3}"/>
              </a:ext>
            </a:extLst>
          </p:cNvPr>
          <p:cNvSpPr/>
          <p:nvPr/>
        </p:nvSpPr>
        <p:spPr>
          <a:xfrm>
            <a:off x="6781801" y="5329534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9B582-7456-1149-8569-3C18485F88E5}"/>
              </a:ext>
            </a:extLst>
          </p:cNvPr>
          <p:cNvSpPr/>
          <p:nvPr/>
        </p:nvSpPr>
        <p:spPr>
          <a:xfrm>
            <a:off x="8162792" y="433447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3AAAB-129D-4849-9502-44BE09F09718}"/>
              </a:ext>
            </a:extLst>
          </p:cNvPr>
          <p:cNvSpPr/>
          <p:nvPr/>
        </p:nvSpPr>
        <p:spPr>
          <a:xfrm>
            <a:off x="8686800" y="5329534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C2044D-93DA-E340-AC77-C9F123E51F70}"/>
              </a:ext>
            </a:extLst>
          </p:cNvPr>
          <p:cNvCxnSpPr/>
          <p:nvPr/>
        </p:nvCxnSpPr>
        <p:spPr>
          <a:xfrm>
            <a:off x="737812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4E2DA3-1256-754A-8D90-133DE910C9D3}"/>
              </a:ext>
            </a:extLst>
          </p:cNvPr>
          <p:cNvCxnSpPr/>
          <p:nvPr/>
        </p:nvCxnSpPr>
        <p:spPr>
          <a:xfrm flipH="1">
            <a:off x="7378130" y="5055512"/>
            <a:ext cx="13271" cy="274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71C564-CBA7-6046-908B-843E116DF614}"/>
              </a:ext>
            </a:extLst>
          </p:cNvPr>
          <p:cNvSpPr/>
          <p:nvPr/>
        </p:nvSpPr>
        <p:spPr>
          <a:xfrm>
            <a:off x="7199048" y="616327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941ECA3-BA30-BA44-8C1B-E74CE3D70476}"/>
              </a:ext>
            </a:extLst>
          </p:cNvPr>
          <p:cNvCxnSpPr>
            <a:stCxn id="22" idx="3"/>
            <a:endCxn id="23" idx="0"/>
          </p:cNvCxnSpPr>
          <p:nvPr/>
        </p:nvCxnSpPr>
        <p:spPr>
          <a:xfrm>
            <a:off x="8610600" y="4565302"/>
            <a:ext cx="6571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69CCB-0073-B84C-84E7-39E0599EDF56}"/>
              </a:ext>
            </a:extLst>
          </p:cNvPr>
          <p:cNvSpPr txBox="1"/>
          <p:nvPr/>
        </p:nvSpPr>
        <p:spPr>
          <a:xfrm>
            <a:off x="2026232" y="2057400"/>
            <a:ext cx="3365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Several ways to combine:</a:t>
            </a:r>
          </a:p>
          <a:p>
            <a:r>
              <a:rPr lang="en-US" sz="2400" dirty="0">
                <a:solidFill>
                  <a:srgbClr val="660066"/>
                </a:solidFill>
              </a:rPr>
              <a:t>(1) encrypt-then-mac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(2) mac-then-encrypt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(3) encrypt-and-mac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45F6E86-8163-7542-8193-F92B400BA582}"/>
              </a:ext>
            </a:extLst>
          </p:cNvPr>
          <p:cNvCxnSpPr>
            <a:stCxn id="23" idx="2"/>
            <a:endCxn id="30" idx="3"/>
          </p:cNvCxnSpPr>
          <p:nvPr/>
        </p:nvCxnSpPr>
        <p:spPr>
          <a:xfrm rot="5400000" flipH="1">
            <a:off x="8117325" y="4562322"/>
            <a:ext cx="857309" cy="1443583"/>
          </a:xfrm>
          <a:prstGeom prst="bentConnector4">
            <a:avLst>
              <a:gd name="adj1" fmla="val -26665"/>
              <a:gd name="adj2" fmla="val 70122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C29E3-A2B2-B54B-8624-F86AF41941CB}"/>
              </a:ext>
            </a:extLst>
          </p:cNvPr>
          <p:cNvSpPr txBox="1"/>
          <p:nvPr/>
        </p:nvSpPr>
        <p:spPr>
          <a:xfrm>
            <a:off x="6934201" y="465540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|| T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06B8562-4D22-9A4B-B22F-0D0CCE83D3DD}"/>
              </a:ext>
            </a:extLst>
          </p:cNvPr>
          <p:cNvCxnSpPr>
            <a:stCxn id="22" idx="1"/>
            <a:endCxn id="30" idx="1"/>
          </p:cNvCxnSpPr>
          <p:nvPr/>
        </p:nvCxnSpPr>
        <p:spPr>
          <a:xfrm rot="10800000" flipV="1">
            <a:off x="6934202" y="4565302"/>
            <a:ext cx="1228591" cy="290155"/>
          </a:xfrm>
          <a:prstGeom prst="bentConnector3">
            <a:avLst>
              <a:gd name="adj1" fmla="val 11860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A4EBF7-4E89-5D48-8245-43DD6345C1BD}"/>
              </a:ext>
            </a:extLst>
          </p:cNvPr>
          <p:cNvCxnSpPr/>
          <p:nvPr/>
        </p:nvCxnSpPr>
        <p:spPr>
          <a:xfrm flipH="1">
            <a:off x="9862010" y="5484167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42F69E5-0535-2948-B414-E744629F24F8}"/>
              </a:ext>
            </a:extLst>
          </p:cNvPr>
          <p:cNvSpPr/>
          <p:nvPr/>
        </p:nvSpPr>
        <p:spPr>
          <a:xfrm>
            <a:off x="10091242" y="52533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72565B-FD8B-6E46-A162-621AA7E2ED80}"/>
              </a:ext>
            </a:extLst>
          </p:cNvPr>
          <p:cNvCxnSpPr/>
          <p:nvPr/>
        </p:nvCxnSpPr>
        <p:spPr>
          <a:xfrm>
            <a:off x="6424587" y="555813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9CD57E-67B0-1C43-B0F2-2166CBCDEE4D}"/>
              </a:ext>
            </a:extLst>
          </p:cNvPr>
          <p:cNvSpPr/>
          <p:nvPr/>
        </p:nvSpPr>
        <p:spPr>
          <a:xfrm>
            <a:off x="6019800" y="532507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227001-AB23-1A4F-AE6C-BF1FCADF5804}"/>
              </a:ext>
            </a:extLst>
          </p:cNvPr>
          <p:cNvSpPr/>
          <p:nvPr/>
        </p:nvSpPr>
        <p:spPr>
          <a:xfrm>
            <a:off x="1752600" y="4343400"/>
            <a:ext cx="4038600" cy="2290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D33562-611C-704F-B3CF-5F277F316C1C}"/>
              </a:ext>
            </a:extLst>
          </p:cNvPr>
          <p:cNvSpPr/>
          <p:nvPr/>
        </p:nvSpPr>
        <p:spPr>
          <a:xfrm>
            <a:off x="2495260" y="5333999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048AC4-CA8C-0540-86D7-66F545E5DC7B}"/>
              </a:ext>
            </a:extLst>
          </p:cNvPr>
          <p:cNvSpPr/>
          <p:nvPr/>
        </p:nvSpPr>
        <p:spPr>
          <a:xfrm>
            <a:off x="3666992" y="4338935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398243-2F90-3E46-A38C-137AB38D1D37}"/>
              </a:ext>
            </a:extLst>
          </p:cNvPr>
          <p:cNvSpPr/>
          <p:nvPr/>
        </p:nvSpPr>
        <p:spPr>
          <a:xfrm>
            <a:off x="3886200" y="5333999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00DF40-9846-A645-A829-0E231053628D}"/>
              </a:ext>
            </a:extLst>
          </p:cNvPr>
          <p:cNvCxnSpPr/>
          <p:nvPr/>
        </p:nvCxnSpPr>
        <p:spPr>
          <a:xfrm>
            <a:off x="3091588" y="5791199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D00E055-5897-554B-BEEA-1F07B2CE190C}"/>
              </a:ext>
            </a:extLst>
          </p:cNvPr>
          <p:cNvSpPr/>
          <p:nvPr/>
        </p:nvSpPr>
        <p:spPr>
          <a:xfrm>
            <a:off x="2912507" y="6167735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2460A48-1E31-B141-B890-AB7E545EC678}"/>
              </a:ext>
            </a:extLst>
          </p:cNvPr>
          <p:cNvCxnSpPr>
            <a:stCxn id="38" idx="3"/>
            <a:endCxn id="39" idx="0"/>
          </p:cNvCxnSpPr>
          <p:nvPr/>
        </p:nvCxnSpPr>
        <p:spPr>
          <a:xfrm>
            <a:off x="4114800" y="4569767"/>
            <a:ext cx="3523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EC8B90E-127B-7E4B-865A-81A8B1DE1F0F}"/>
              </a:ext>
            </a:extLst>
          </p:cNvPr>
          <p:cNvCxnSpPr>
            <a:stCxn id="38" idx="1"/>
            <a:endCxn id="37" idx="0"/>
          </p:cNvCxnSpPr>
          <p:nvPr/>
        </p:nvCxnSpPr>
        <p:spPr>
          <a:xfrm rot="10800000" flipV="1">
            <a:off x="3076432" y="4569767"/>
            <a:ext cx="590561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C36E17-F44B-874B-BA0F-37C1DCB94771}"/>
              </a:ext>
            </a:extLst>
          </p:cNvPr>
          <p:cNvCxnSpPr/>
          <p:nvPr/>
        </p:nvCxnSpPr>
        <p:spPr>
          <a:xfrm flipH="1">
            <a:off x="5061410" y="5488632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34E897A-66B4-ED46-BBEF-533BE397E190}"/>
              </a:ext>
            </a:extLst>
          </p:cNvPr>
          <p:cNvSpPr/>
          <p:nvPr/>
        </p:nvSpPr>
        <p:spPr>
          <a:xfrm>
            <a:off x="5290642" y="52578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9B4430-3809-8C40-A8B3-40764C8F9990}"/>
              </a:ext>
            </a:extLst>
          </p:cNvPr>
          <p:cNvCxnSpPr/>
          <p:nvPr/>
        </p:nvCxnSpPr>
        <p:spPr>
          <a:xfrm>
            <a:off x="2138046" y="5562599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C9DF34A-67D2-6B4C-9557-9AA4537A248F}"/>
              </a:ext>
            </a:extLst>
          </p:cNvPr>
          <p:cNvSpPr/>
          <p:nvPr/>
        </p:nvSpPr>
        <p:spPr>
          <a:xfrm>
            <a:off x="1752600" y="53295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F199CF0-3137-F546-9E43-50BA53BA6F53}"/>
              </a:ext>
            </a:extLst>
          </p:cNvPr>
          <p:cNvCxnSpPr/>
          <p:nvPr/>
        </p:nvCxnSpPr>
        <p:spPr>
          <a:xfrm>
            <a:off x="447850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F1002AC-5512-6B46-8A6F-8B8C089C5A67}"/>
              </a:ext>
            </a:extLst>
          </p:cNvPr>
          <p:cNvSpPr/>
          <p:nvPr/>
        </p:nvSpPr>
        <p:spPr>
          <a:xfrm>
            <a:off x="4304536" y="6163270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C33937-B60B-E441-9B37-574CC4BE0CEA}"/>
              </a:ext>
            </a:extLst>
          </p:cNvPr>
          <p:cNvSpPr txBox="1"/>
          <p:nvPr/>
        </p:nvSpPr>
        <p:spPr>
          <a:xfrm>
            <a:off x="6078712" y="184493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51FC01-D54D-2142-8638-86795E626F79}"/>
              </a:ext>
            </a:extLst>
          </p:cNvPr>
          <p:cNvSpPr txBox="1"/>
          <p:nvPr/>
        </p:nvSpPr>
        <p:spPr>
          <a:xfrm>
            <a:off x="6035354" y="435060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C1A989-D34B-EC43-BE25-340C7BB2344C}"/>
              </a:ext>
            </a:extLst>
          </p:cNvPr>
          <p:cNvSpPr txBox="1"/>
          <p:nvPr/>
        </p:nvSpPr>
        <p:spPr>
          <a:xfrm>
            <a:off x="1752601" y="4338934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A9F0C9-3433-7F49-96C3-FD99567F20DD}"/>
              </a:ext>
            </a:extLst>
          </p:cNvPr>
          <p:cNvCxnSpPr/>
          <p:nvPr/>
        </p:nvCxnSpPr>
        <p:spPr>
          <a:xfrm>
            <a:off x="2495260" y="4334470"/>
            <a:ext cx="2838740" cy="25190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6B9B69-7E6A-FA41-8826-57813C6A83EF}"/>
              </a:ext>
            </a:extLst>
          </p:cNvPr>
          <p:cNvCxnSpPr/>
          <p:nvPr/>
        </p:nvCxnSpPr>
        <p:spPr>
          <a:xfrm flipH="1">
            <a:off x="2495260" y="4211598"/>
            <a:ext cx="2566150" cy="2794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4F53E4-879F-2A42-AD0F-35D97EAFDFE7}"/>
              </a:ext>
            </a:extLst>
          </p:cNvPr>
          <p:cNvCxnSpPr/>
          <p:nvPr/>
        </p:nvCxnSpPr>
        <p:spPr>
          <a:xfrm>
            <a:off x="6710046" y="4034134"/>
            <a:ext cx="3195954" cy="2895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0F07E3-1287-6C4D-AE88-172177A243AD}"/>
              </a:ext>
            </a:extLst>
          </p:cNvPr>
          <p:cNvCxnSpPr/>
          <p:nvPr/>
        </p:nvCxnSpPr>
        <p:spPr>
          <a:xfrm flipH="1">
            <a:off x="7067260" y="3962400"/>
            <a:ext cx="2457740" cy="311973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950314-5DEF-6D40-A120-8F61C10BF96F}"/>
              </a:ext>
            </a:extLst>
          </p:cNvPr>
          <p:cNvCxnSpPr/>
          <p:nvPr/>
        </p:nvCxnSpPr>
        <p:spPr>
          <a:xfrm>
            <a:off x="1796590" y="30480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1D0CFFF-FED6-1E42-948F-322CCCB8D959}"/>
              </a:ext>
            </a:extLst>
          </p:cNvPr>
          <p:cNvCxnSpPr/>
          <p:nvPr/>
        </p:nvCxnSpPr>
        <p:spPr>
          <a:xfrm>
            <a:off x="1796590" y="33528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0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133" name="Line 5"/>
          <p:cNvSpPr>
            <a:spLocks noChangeShapeType="1"/>
          </p:cNvSpPr>
          <p:nvPr/>
        </p:nvSpPr>
        <p:spPr bwMode="auto">
          <a:xfrm>
            <a:off x="2854325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4" name="Line 6"/>
          <p:cNvSpPr>
            <a:spLocks noChangeShapeType="1"/>
          </p:cNvSpPr>
          <p:nvPr/>
        </p:nvSpPr>
        <p:spPr bwMode="auto">
          <a:xfrm>
            <a:off x="7031038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5" name="Line 7"/>
          <p:cNvSpPr>
            <a:spLocks noChangeShapeType="1"/>
          </p:cNvSpPr>
          <p:nvPr/>
        </p:nvSpPr>
        <p:spPr bwMode="auto">
          <a:xfrm>
            <a:off x="2854326" y="2025650"/>
            <a:ext cx="417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6" name="Text Box 8"/>
          <p:cNvSpPr txBox="1">
            <a:spLocks noChangeArrowheads="1"/>
          </p:cNvSpPr>
          <p:nvPr/>
        </p:nvSpPr>
        <p:spPr bwMode="auto">
          <a:xfrm>
            <a:off x="4583113" y="1874838"/>
            <a:ext cx="1079500" cy="36671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159376" y="2241550"/>
            <a:ext cx="2519363" cy="431800"/>
            <a:chOff x="3515" y="1888"/>
            <a:chExt cx="1361" cy="272"/>
          </a:xfrm>
        </p:grpSpPr>
        <p:sp>
          <p:nvSpPr>
            <p:cNvPr id="9252" name="Line 10"/>
            <p:cNvSpPr>
              <a:spLocks noChangeShapeType="1"/>
            </p:cNvSpPr>
            <p:nvPr/>
          </p:nvSpPr>
          <p:spPr bwMode="auto">
            <a:xfrm>
              <a:off x="3515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11"/>
            <p:cNvSpPr>
              <a:spLocks noChangeShapeType="1"/>
            </p:cNvSpPr>
            <p:nvPr/>
          </p:nvSpPr>
          <p:spPr bwMode="auto">
            <a:xfrm>
              <a:off x="3515" y="2024"/>
              <a:ext cx="13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12"/>
            <p:cNvSpPr>
              <a:spLocks noChangeShapeType="1"/>
            </p:cNvSpPr>
            <p:nvPr/>
          </p:nvSpPr>
          <p:spPr bwMode="auto">
            <a:xfrm>
              <a:off x="4876" y="202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4151314" y="1233488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868613" y="1219201"/>
            <a:ext cx="1301750" cy="523875"/>
            <a:chOff x="838" y="881"/>
            <a:chExt cx="820" cy="330"/>
          </a:xfrm>
        </p:grpSpPr>
        <p:sp>
          <p:nvSpPr>
            <p:cNvPr id="9250" name="Rectangle 15"/>
            <p:cNvSpPr>
              <a:spLocks noChangeArrowheads="1"/>
            </p:cNvSpPr>
            <p:nvPr/>
          </p:nvSpPr>
          <p:spPr bwMode="auto">
            <a:xfrm>
              <a:off x="838" y="890"/>
              <a:ext cx="81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51" name="Text Box 16"/>
            <p:cNvSpPr txBox="1">
              <a:spLocks noChangeArrowheads="1"/>
            </p:cNvSpPr>
            <p:nvPr/>
          </p:nvSpPr>
          <p:spPr bwMode="auto">
            <a:xfrm>
              <a:off x="859" y="881"/>
              <a:ext cx="7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SQN +</a:t>
              </a:r>
            </a:p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comp method</a:t>
              </a:r>
            </a:p>
          </p:txBody>
        </p:sp>
      </p:grpSp>
      <p:sp>
        <p:nvSpPr>
          <p:cNvPr id="9230" name="Text Box 17"/>
          <p:cNvSpPr txBox="1">
            <a:spLocks noChangeArrowheads="1"/>
          </p:cNvSpPr>
          <p:nvPr/>
        </p:nvSpPr>
        <p:spPr bwMode="auto">
          <a:xfrm>
            <a:off x="5126038" y="130492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326438" y="2673350"/>
            <a:ext cx="1008062" cy="431800"/>
            <a:chOff x="4285" y="1797"/>
            <a:chExt cx="635" cy="272"/>
          </a:xfrm>
        </p:grpSpPr>
        <p:sp>
          <p:nvSpPr>
            <p:cNvPr id="9248" name="Rectangle 19"/>
            <p:cNvSpPr>
              <a:spLocks noChangeArrowheads="1"/>
            </p:cNvSpPr>
            <p:nvPr/>
          </p:nvSpPr>
          <p:spPr bwMode="auto">
            <a:xfrm>
              <a:off x="4285" y="1797"/>
              <a:ext cx="635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9" name="Text Box 20"/>
            <p:cNvSpPr txBox="1">
              <a:spLocks noChangeArrowheads="1"/>
            </p:cNvSpPr>
            <p:nvPr/>
          </p:nvSpPr>
          <p:spPr bwMode="auto">
            <a:xfrm>
              <a:off x="4331" y="1842"/>
              <a:ext cx="5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Padding</a:t>
              </a:r>
            </a:p>
          </p:txBody>
        </p:sp>
      </p:grpSp>
      <p:sp>
        <p:nvSpPr>
          <p:cNvPr id="1584149" name="Line 21"/>
          <p:cNvSpPr>
            <a:spLocks noChangeShapeType="1"/>
          </p:cNvSpPr>
          <p:nvPr/>
        </p:nvSpPr>
        <p:spPr bwMode="auto">
          <a:xfrm>
            <a:off x="6835775" y="360997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0" name="Line 22"/>
          <p:cNvSpPr>
            <a:spLocks noChangeShapeType="1"/>
          </p:cNvSpPr>
          <p:nvPr/>
        </p:nvSpPr>
        <p:spPr bwMode="auto">
          <a:xfrm>
            <a:off x="4151313" y="3465513"/>
            <a:ext cx="518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1" name="Line 23"/>
          <p:cNvSpPr>
            <a:spLocks noChangeShapeType="1"/>
          </p:cNvSpPr>
          <p:nvPr/>
        </p:nvSpPr>
        <p:spPr bwMode="auto">
          <a:xfrm>
            <a:off x="9337675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2" name="Line 24"/>
          <p:cNvSpPr>
            <a:spLocks noChangeShapeType="1"/>
          </p:cNvSpPr>
          <p:nvPr/>
        </p:nvSpPr>
        <p:spPr bwMode="auto">
          <a:xfrm>
            <a:off x="4151313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3" name="Text Box 25"/>
          <p:cNvSpPr txBox="1">
            <a:spLocks noChangeArrowheads="1"/>
          </p:cNvSpPr>
          <p:nvPr/>
        </p:nvSpPr>
        <p:spPr bwMode="auto">
          <a:xfrm>
            <a:off x="6340475" y="3282951"/>
            <a:ext cx="979488" cy="36671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 err="1">
                <a:latin typeface="Arial" charset="0"/>
                <a:cs typeface="Arial" charset="0"/>
              </a:rPr>
              <a:t>Enc</a:t>
            </a:r>
            <a:endParaRPr lang="en-GB" sz="1800" b="0" dirty="0">
              <a:latin typeface="Arial" charset="0"/>
              <a:cs typeface="Arial" charset="0"/>
            </a:endParaRPr>
          </a:p>
        </p:txBody>
      </p:sp>
      <p:sp>
        <p:nvSpPr>
          <p:cNvPr id="1584154" name="Rectangle 26"/>
          <p:cNvSpPr>
            <a:spLocks noChangeArrowheads="1"/>
          </p:cNvSpPr>
          <p:nvPr/>
        </p:nvSpPr>
        <p:spPr bwMode="auto">
          <a:xfrm>
            <a:off x="4151314" y="3897313"/>
            <a:ext cx="518477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55" name="Text Box 27"/>
          <p:cNvSpPr txBox="1">
            <a:spLocks noChangeArrowheads="1"/>
          </p:cNvSpPr>
          <p:nvPr/>
        </p:nvSpPr>
        <p:spPr bwMode="auto">
          <a:xfrm>
            <a:off x="6318250" y="3970338"/>
            <a:ext cx="992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Ciphertext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7031038" y="2673350"/>
            <a:ext cx="1295400" cy="431800"/>
            <a:chOff x="4468" y="2160"/>
            <a:chExt cx="816" cy="272"/>
          </a:xfrm>
          <a:solidFill>
            <a:schemeClr val="accent6"/>
          </a:solidFill>
        </p:grpSpPr>
        <p:sp>
          <p:nvSpPr>
            <p:cNvPr id="9246" name="Rectangle 29"/>
            <p:cNvSpPr>
              <a:spLocks noChangeArrowheads="1"/>
            </p:cNvSpPr>
            <p:nvPr/>
          </p:nvSpPr>
          <p:spPr bwMode="auto">
            <a:xfrm>
              <a:off x="4468" y="2160"/>
              <a:ext cx="816" cy="27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7" name="Text Box 30"/>
            <p:cNvSpPr txBox="1">
              <a:spLocks noChangeArrowheads="1"/>
            </p:cNvSpPr>
            <p:nvPr/>
          </p:nvSpPr>
          <p:spPr bwMode="auto">
            <a:xfrm>
              <a:off x="4604" y="2195"/>
              <a:ext cx="55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MAC tag</a:t>
              </a:r>
            </a:p>
          </p:txBody>
        </p:sp>
      </p:grpSp>
      <p:sp>
        <p:nvSpPr>
          <p:cNvPr id="9240" name="Rectangle 31"/>
          <p:cNvSpPr>
            <a:spLocks noChangeArrowheads="1"/>
          </p:cNvSpPr>
          <p:nvPr/>
        </p:nvSpPr>
        <p:spPr bwMode="auto">
          <a:xfrm>
            <a:off x="2057400" y="4251326"/>
            <a:ext cx="80010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endParaRPr lang="en-US">
              <a:latin typeface="Arial" charset="0"/>
            </a:endParaRPr>
          </a:p>
        </p:txBody>
      </p:sp>
      <p:sp>
        <p:nvSpPr>
          <p:cNvPr id="1584160" name="Rectangle 32"/>
          <p:cNvSpPr>
            <a:spLocks noChangeArrowheads="1"/>
          </p:cNvSpPr>
          <p:nvPr/>
        </p:nvSpPr>
        <p:spPr bwMode="auto">
          <a:xfrm>
            <a:off x="4151314" y="2673350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1" name="Text Box 33"/>
          <p:cNvSpPr txBox="1">
            <a:spLocks noChangeArrowheads="1"/>
          </p:cNvSpPr>
          <p:nvPr/>
        </p:nvSpPr>
        <p:spPr bwMode="auto">
          <a:xfrm>
            <a:off x="5126038" y="274637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sp>
        <p:nvSpPr>
          <p:cNvPr id="1584162" name="Rectangle 34"/>
          <p:cNvSpPr>
            <a:spLocks noChangeArrowheads="1"/>
          </p:cNvSpPr>
          <p:nvPr/>
        </p:nvSpPr>
        <p:spPr bwMode="auto">
          <a:xfrm>
            <a:off x="2855913" y="3898900"/>
            <a:ext cx="12954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3" name="Text Box 35"/>
          <p:cNvSpPr txBox="1">
            <a:spLocks noChangeArrowheads="1"/>
          </p:cNvSpPr>
          <p:nvPr/>
        </p:nvSpPr>
        <p:spPr bwMode="auto">
          <a:xfrm>
            <a:off x="3135314" y="3951288"/>
            <a:ext cx="765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0">
                <a:latin typeface="Arial" charset="0"/>
                <a:cs typeface="Arial" charset="0"/>
              </a:rPr>
              <a:t>Header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44305" y="177225"/>
            <a:ext cx="9103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TLS 1.2 record protocol: MAC-Encode-Encrypt (MEE)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1" y="4953001"/>
            <a:ext cx="546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HMAC-MD5, HMAC-SHA1, HMAC-SHA256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38562" y="5719466"/>
            <a:ext cx="595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CBC-AES128, CBC-AES256, CBC-3DES, RC4-128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518CF-0506-444E-9355-3F227EADA6CE}"/>
              </a:ext>
            </a:extLst>
          </p:cNvPr>
          <p:cNvSpPr txBox="1"/>
          <p:nvPr/>
        </p:nvSpPr>
        <p:spPr>
          <a:xfrm>
            <a:off x="639290" y="1828800"/>
            <a:ext cx="2645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Associated data:</a:t>
            </a:r>
          </a:p>
          <a:p>
            <a:r>
              <a:rPr lang="en-US" dirty="0"/>
              <a:t>Information that is authenticated but not encrypted</a:t>
            </a:r>
          </a:p>
          <a:p>
            <a:endParaRPr lang="en-US" dirty="0"/>
          </a:p>
          <a:p>
            <a:r>
              <a:rPr lang="en-US" dirty="0"/>
              <a:t>Authenticated encryption with associated data (AEAD)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ADD6C8-E224-4C45-A2FC-764037FA2B3A}"/>
              </a:ext>
            </a:extLst>
          </p:cNvPr>
          <p:cNvCxnSpPr>
            <a:stCxn id="7" idx="0"/>
          </p:cNvCxnSpPr>
          <p:nvPr/>
        </p:nvCxnSpPr>
        <p:spPr>
          <a:xfrm flipV="1">
            <a:off x="1961914" y="1524000"/>
            <a:ext cx="781286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Box 8">
            <a:extLst>
              <a:ext uri="{FF2B5EF4-FFF2-40B4-BE49-F238E27FC236}">
                <a16:creationId xmlns:a16="http://schemas.microsoft.com/office/drawing/2014/main" id="{6173979C-F7C6-084D-80F8-F68DF7B2C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5000477"/>
            <a:ext cx="1079500" cy="36671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sp>
        <p:nvSpPr>
          <p:cNvPr id="45" name="Text Box 25">
            <a:extLst>
              <a:ext uri="{FF2B5EF4-FFF2-40B4-BE49-F238E27FC236}">
                <a16:creationId xmlns:a16="http://schemas.microsoft.com/office/drawing/2014/main" id="{D6E393DF-88A9-E143-A9E7-E06C37515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456" y="5766941"/>
            <a:ext cx="979488" cy="36671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 err="1">
                <a:latin typeface="Arial" charset="0"/>
                <a:cs typeface="Arial" charset="0"/>
              </a:rPr>
              <a:t>Enc</a:t>
            </a:r>
            <a:endParaRPr lang="en-GB" sz="1800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89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D611E-DD5D-734D-B1C6-9D2DAD18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BCB8B3-D596-8648-BB33-97288173E09F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Authenticated encryption with associated data (AEAD)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4C6C22-BD38-7144-ABF8-475F3D930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549400"/>
            <a:ext cx="4864100" cy="469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298C7D9-DA25-4145-936B-4311556E9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143000"/>
                <a:ext cx="109728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AE = (kg, </a:t>
                </a:r>
                <a:r>
                  <a:rPr lang="en-US" dirty="0" err="1"/>
                  <a:t>enc</a:t>
                </a:r>
                <a:r>
                  <a:rPr lang="en-US" dirty="0"/>
                  <a:t>, </a:t>
                </a:r>
                <a:r>
                  <a:rPr lang="en-US" dirty="0" err="1"/>
                  <a:t>dec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enc</a:t>
                </a:r>
                <a:r>
                  <a:rPr lang="en-US" baseline="-25000" dirty="0" err="1"/>
                  <a:t>K</a:t>
                </a:r>
                <a:r>
                  <a:rPr lang="en-US" dirty="0"/>
                  <a:t>(H,M) </a:t>
                </a:r>
              </a:p>
              <a:p>
                <a:pPr lvl="2"/>
                <a:r>
                  <a:rPr lang="en-US" dirty="0"/>
                  <a:t>Secret key K</a:t>
                </a:r>
              </a:p>
              <a:p>
                <a:pPr lvl="2"/>
                <a:r>
                  <a:rPr lang="en-US" dirty="0"/>
                  <a:t>Associated data H</a:t>
                </a:r>
              </a:p>
              <a:p>
                <a:pPr lvl="2"/>
                <a:r>
                  <a:rPr lang="en-US" dirty="0"/>
                  <a:t>Message M</a:t>
                </a:r>
              </a:p>
              <a:p>
                <a:pPr lvl="2"/>
                <a:r>
                  <a:rPr lang="en-US" dirty="0"/>
                  <a:t>Outputs </a:t>
                </a:r>
                <a:r>
                  <a:rPr lang="en-US" dirty="0" err="1"/>
                  <a:t>ciphertxt</a:t>
                </a:r>
                <a:endParaRPr lang="en-US" dirty="0"/>
              </a:p>
              <a:p>
                <a:pPr marL="400050" lvl="1" indent="0">
                  <a:buNone/>
                </a:pPr>
                <a:r>
                  <a:rPr lang="en-US" dirty="0" err="1"/>
                  <a:t>dec</a:t>
                </a:r>
                <a:r>
                  <a:rPr lang="en-US" baseline="-25000" dirty="0" err="1"/>
                  <a:t>K</a:t>
                </a:r>
                <a:r>
                  <a:rPr lang="en-US" dirty="0"/>
                  <a:t>(H,C) </a:t>
                </a:r>
              </a:p>
              <a:p>
                <a:pPr lvl="2"/>
                <a:r>
                  <a:rPr lang="en-US" dirty="0"/>
                  <a:t>Secret key K</a:t>
                </a:r>
              </a:p>
              <a:p>
                <a:pPr lvl="2"/>
                <a:r>
                  <a:rPr lang="en-US" dirty="0"/>
                  <a:t>Associated data H</a:t>
                </a:r>
              </a:p>
              <a:p>
                <a:pPr lvl="2"/>
                <a:r>
                  <a:rPr lang="en-US" dirty="0"/>
                  <a:t>Ciphertext C</a:t>
                </a:r>
              </a:p>
              <a:p>
                <a:pPr lvl="2"/>
                <a:r>
                  <a:rPr lang="en-US" dirty="0"/>
                  <a:t>Outputs message or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298C7D9-DA25-4145-936B-4311556E9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43000"/>
                <a:ext cx="10972800" cy="4525963"/>
              </a:xfrm>
              <a:prstGeom prst="rect">
                <a:avLst/>
              </a:prstGeom>
              <a:blipFill>
                <a:blip r:embed="rId3"/>
                <a:stretch>
                  <a:fillRect l="-1389" t="-140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8CBB7F-42A7-3F44-A01E-FC3D8F4CC3B0}"/>
                  </a:ext>
                </a:extLst>
              </p14:cNvPr>
              <p14:cNvContentPartPr/>
              <p14:nvPr/>
            </p14:nvContentPartPr>
            <p14:xfrm>
              <a:off x="6683040" y="5243040"/>
              <a:ext cx="1266480" cy="183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8CBB7F-42A7-3F44-A01E-FC3D8F4CC3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7200" y="5179680"/>
                <a:ext cx="12978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F9E3C4-1B71-6A47-A92D-91BBD880FFAA}"/>
                  </a:ext>
                </a:extLst>
              </p14:cNvPr>
              <p14:cNvContentPartPr/>
              <p14:nvPr/>
            </p14:nvContentPartPr>
            <p14:xfrm>
              <a:off x="6596280" y="4033440"/>
              <a:ext cx="1427400" cy="18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F9E3C4-1B71-6A47-A92D-91BBD880FF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0440" y="3970080"/>
                <a:ext cx="14587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48D34A-E78A-0D40-821D-6FF52F1EFD68}"/>
                  </a:ext>
                </a:extLst>
              </p14:cNvPr>
              <p14:cNvContentPartPr/>
              <p14:nvPr/>
            </p14:nvContentPartPr>
            <p14:xfrm>
              <a:off x="7061040" y="2677320"/>
              <a:ext cx="2772720" cy="3254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48D34A-E78A-0D40-821D-6FF52F1EFD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1680" y="2667960"/>
                <a:ext cx="2791440" cy="32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371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50703</TotalTime>
  <Words>1283</Words>
  <Application>Microsoft Office PowerPoint</Application>
  <PresentationFormat>Widescreen</PresentationFormat>
  <Paragraphs>390</Paragraphs>
  <Slides>27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MyTheme</vt:lpstr>
      <vt:lpstr>CS 6831 Designing Secure Cryptography</vt:lpstr>
      <vt:lpstr>Authenticated encryption so far</vt:lpstr>
      <vt:lpstr>Generic composition</vt:lpstr>
      <vt:lpstr>Encrypt-then-MAC</vt:lpstr>
      <vt:lpstr>Key separation is critical.  Using same key with CBC-Mode + CBC-MAC:</vt:lpstr>
      <vt:lpstr>Key separation is critical.  Using same key with CBC-Mode + CBC-MAC:</vt:lpstr>
      <vt:lpstr>Generic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906</cp:revision>
  <cp:lastPrinted>2019-01-23T18:40:35Z</cp:lastPrinted>
  <dcterms:created xsi:type="dcterms:W3CDTF">2017-09-22T05:03:35Z</dcterms:created>
  <dcterms:modified xsi:type="dcterms:W3CDTF">2019-02-27T20:16:54Z</dcterms:modified>
</cp:coreProperties>
</file>